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  <p:sldMasterId id="2147483725" r:id="rId5"/>
  </p:sldMasterIdLst>
  <p:notesMasterIdLst>
    <p:notesMasterId r:id="rId19"/>
  </p:notesMasterIdLst>
  <p:handoutMasterIdLst>
    <p:handoutMasterId r:id="rId20"/>
  </p:handoutMasterIdLst>
  <p:sldIdLst>
    <p:sldId id="469" r:id="rId6"/>
    <p:sldId id="470" r:id="rId7"/>
    <p:sldId id="493" r:id="rId8"/>
    <p:sldId id="471" r:id="rId9"/>
    <p:sldId id="472" r:id="rId10"/>
    <p:sldId id="488" r:id="rId11"/>
    <p:sldId id="474" r:id="rId12"/>
    <p:sldId id="489" r:id="rId13"/>
    <p:sldId id="490" r:id="rId14"/>
    <p:sldId id="491" r:id="rId15"/>
    <p:sldId id="475" r:id="rId16"/>
    <p:sldId id="492" r:id="rId17"/>
    <p:sldId id="476" r:id="rId18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Mode" id="{68BB04E9-9B4A-CA43-A84C-ABF69A030FA0}">
          <p14:sldIdLst>
            <p14:sldId id="469"/>
            <p14:sldId id="470"/>
            <p14:sldId id="493"/>
            <p14:sldId id="471"/>
            <p14:sldId id="472"/>
            <p14:sldId id="488"/>
            <p14:sldId id="474"/>
            <p14:sldId id="489"/>
            <p14:sldId id="490"/>
            <p14:sldId id="491"/>
            <p14:sldId id="475"/>
            <p14:sldId id="492"/>
            <p14:sldId id="4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E6D7"/>
    <a:srgbClr val="00E6DC"/>
    <a:srgbClr val="00EBDC"/>
    <a:srgbClr val="00F0DC"/>
    <a:srgbClr val="00F5DC"/>
    <a:srgbClr val="00F3DF"/>
    <a:srgbClr val="00FFDF"/>
    <a:srgbClr val="00FFFA"/>
    <a:srgbClr val="FE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312138-0876-0C78-EAE4-C7A7718D02FB}" v="22" dt="2021-09-27T10:24:33.2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30"/>
  </p:normalViewPr>
  <p:slideViewPr>
    <p:cSldViewPr snapToGrid="0" snapToObjects="1">
      <p:cViewPr varScale="1">
        <p:scale>
          <a:sx n="114" d="100"/>
          <a:sy n="114" d="100"/>
        </p:scale>
        <p:origin x="474" y="102"/>
      </p:cViewPr>
      <p:guideLst/>
    </p:cSldViewPr>
  </p:slideViewPr>
  <p:outlineViewPr>
    <p:cViewPr>
      <p:scale>
        <a:sx n="33" d="100"/>
        <a:sy n="33" d="100"/>
      </p:scale>
      <p:origin x="0" y="-27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01" d="100"/>
          <a:sy n="101" d="100"/>
        </p:scale>
        <p:origin x="3136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3DB85A-7DA3-6244-A0E1-D5FD9B1FC86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61F32-5D3B-4945-A29C-6468DDF9A1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C72FF-6494-4449-B191-FB7F21CAE870}" type="datetimeFigureOut">
              <a:rPr lang="en-NL" smtClean="0"/>
              <a:t>09/27/2021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6AB336-9888-0143-99A8-80335631CEC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434D61-B6D3-9145-89FA-F60EA5180F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C0BB9A-47FC-AD43-BC53-BF2AB57B7E0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6563937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svg>
</file>

<file path=ppt/media/image20.jpg>
</file>

<file path=ppt/media/image21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3F5217-9854-644F-99C8-2C5B7155282B}" type="datetimeFigureOut">
              <a:rPr lang="en-NL" smtClean="0"/>
              <a:t>09/27/2021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0AA5E5-BFB6-F345-A775-35A76767FB20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712172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: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8D649D22-A3A6-3949-8A31-1CD456A40FFC}"/>
              </a:ext>
            </a:extLst>
          </p:cNvPr>
          <p:cNvSpPr/>
          <p:nvPr userDrawn="1"/>
        </p:nvSpPr>
        <p:spPr>
          <a:xfrm>
            <a:off x="1524000" y="1935163"/>
            <a:ext cx="9144000" cy="2990088"/>
          </a:xfrm>
          <a:prstGeom prst="rect">
            <a:avLst/>
          </a:prstGeom>
          <a:noFill/>
          <a:ln w="127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Presentation Title Placeholder - Light Cover">
            <a:extLst>
              <a:ext uri="{FF2B5EF4-FFF2-40B4-BE49-F238E27FC236}">
                <a16:creationId xmlns:a16="http://schemas.microsoft.com/office/drawing/2014/main" id="{EB6834F8-12D7-0944-8C23-E82BA815522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56065" y="2978388"/>
            <a:ext cx="7375146" cy="1874823"/>
          </a:xfrm>
          <a:prstGeom prst="rect">
            <a:avLst/>
          </a:prstGeom>
        </p:spPr>
        <p:txBody>
          <a:bodyPr lIns="90000" bIns="46800" anchor="b" anchorCtr="0">
            <a:noAutofit/>
          </a:bodyPr>
          <a:lstStyle>
            <a:lvl1pPr algn="l">
              <a:lnSpc>
                <a:spcPct val="85000"/>
              </a:lnSpc>
              <a:defRPr sz="6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Presentation Title Goes Here</a:t>
            </a:r>
            <a:endParaRPr lang="en-NL" dirty="0"/>
          </a:p>
        </p:txBody>
      </p:sp>
      <p:sp>
        <p:nvSpPr>
          <p:cNvPr id="6" name="Presenter Name Placeholder - Light Cover">
            <a:extLst>
              <a:ext uri="{FF2B5EF4-FFF2-40B4-BE49-F238E27FC236}">
                <a16:creationId xmlns:a16="http://schemas.microsoft.com/office/drawing/2014/main" id="{04B344EB-A86A-0C49-9459-5188542A79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57661" y="5200772"/>
            <a:ext cx="7362086" cy="331233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Name</a:t>
            </a:r>
            <a:endParaRPr lang="en-NL" dirty="0"/>
          </a:p>
        </p:txBody>
      </p:sp>
      <p:pic>
        <p:nvPicPr>
          <p:cNvPr id="9" name="Valtech Logo - Light Cover">
            <a:extLst>
              <a:ext uri="{FF2B5EF4-FFF2-40B4-BE49-F238E27FC236}">
                <a16:creationId xmlns:a16="http://schemas.microsoft.com/office/drawing/2014/main" id="{DD412C70-F5A6-BA4B-8E61-9A49238D76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5838" y="1363924"/>
            <a:ext cx="1178927" cy="240021"/>
          </a:xfrm>
          <a:prstGeom prst="rect">
            <a:avLst/>
          </a:prstGeom>
        </p:spPr>
      </p:pic>
      <p:sp>
        <p:nvSpPr>
          <p:cNvPr id="8" name="Presenter Title Placeholder - Light Cover">
            <a:extLst>
              <a:ext uri="{FF2B5EF4-FFF2-40B4-BE49-F238E27FC236}">
                <a16:creationId xmlns:a16="http://schemas.microsoft.com/office/drawing/2014/main" id="{C12DD013-588E-FF43-8EEB-84081B9C0A6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57371" y="5496381"/>
            <a:ext cx="7375525" cy="3603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8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10" name="Slide Number Placeholder - Dark Master">
            <a:extLst>
              <a:ext uri="{FF2B5EF4-FFF2-40B4-BE49-F238E27FC236}">
                <a16:creationId xmlns:a16="http://schemas.microsoft.com/office/drawing/2014/main" id="{7082E058-0EC4-B847-BBFF-4CF7CB5346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Footer Placeholder - Dark Master">
            <a:extLst>
              <a:ext uri="{FF2B5EF4-FFF2-40B4-BE49-F238E27FC236}">
                <a16:creationId xmlns:a16="http://schemas.microsoft.com/office/drawing/2014/main" id="{5DFB3F41-D019-DE47-9CD5-432CBBA58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130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: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resentation Title Placeholder - Dark Cover">
            <a:extLst>
              <a:ext uri="{FF2B5EF4-FFF2-40B4-BE49-F238E27FC236}">
                <a16:creationId xmlns:a16="http://schemas.microsoft.com/office/drawing/2014/main" id="{0E0C4AE8-0ADF-344C-A602-06A158D8DDE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56065" y="2978388"/>
            <a:ext cx="7375146" cy="1874823"/>
          </a:xfrm>
          <a:prstGeom prst="rect">
            <a:avLst/>
          </a:prstGeom>
        </p:spPr>
        <p:txBody>
          <a:bodyPr lIns="90000" bIns="46800" anchor="b" anchorCtr="0">
            <a:noAutofit/>
          </a:bodyPr>
          <a:lstStyle>
            <a:lvl1pPr algn="l">
              <a:lnSpc>
                <a:spcPct val="85000"/>
              </a:lnSpc>
              <a:defRPr sz="6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Presentation Title Goes Here</a:t>
            </a:r>
            <a:endParaRPr lang="en-NL" dirty="0"/>
          </a:p>
        </p:txBody>
      </p:sp>
      <p:sp>
        <p:nvSpPr>
          <p:cNvPr id="27" name="Presenter Name Placeholder - Dark Cover">
            <a:extLst>
              <a:ext uri="{FF2B5EF4-FFF2-40B4-BE49-F238E27FC236}">
                <a16:creationId xmlns:a16="http://schemas.microsoft.com/office/drawing/2014/main" id="{84E09D75-C73B-2F40-B25E-B2EF61921AE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57661" y="5200772"/>
            <a:ext cx="7362086" cy="331233"/>
          </a:xfrm>
          <a:prstGeom prst="rect">
            <a:avLst/>
          </a:prstGeom>
        </p:spPr>
        <p:txBody>
          <a:bodyPr lIns="0" anchor="t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Name</a:t>
            </a:r>
            <a:endParaRPr lang="en-NL" dirty="0"/>
          </a:p>
        </p:txBody>
      </p:sp>
      <p:pic>
        <p:nvPicPr>
          <p:cNvPr id="28" name="Valtech Logo - Dark Cover">
            <a:extLst>
              <a:ext uri="{FF2B5EF4-FFF2-40B4-BE49-F238E27FC236}">
                <a16:creationId xmlns:a16="http://schemas.microsoft.com/office/drawing/2014/main" id="{B115E4A7-7E38-9A48-A490-D7570115F3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45838" y="1363924"/>
            <a:ext cx="1178927" cy="240021"/>
          </a:xfrm>
          <a:prstGeom prst="rect">
            <a:avLst/>
          </a:prstGeom>
        </p:spPr>
      </p:pic>
      <p:sp>
        <p:nvSpPr>
          <p:cNvPr id="29" name="Presenter Title Placeholder - Dark Cover">
            <a:extLst>
              <a:ext uri="{FF2B5EF4-FFF2-40B4-BE49-F238E27FC236}">
                <a16:creationId xmlns:a16="http://schemas.microsoft.com/office/drawing/2014/main" id="{9C749DB5-E69B-FE42-8618-FEAF5E3A26C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57371" y="5496381"/>
            <a:ext cx="7375525" cy="3603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8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dirty="0"/>
              <a:t>Presenter Title</a:t>
            </a:r>
          </a:p>
        </p:txBody>
      </p:sp>
      <p:sp>
        <p:nvSpPr>
          <p:cNvPr id="30" name="Slide Number Placeholder - Dark Cover">
            <a:extLst>
              <a:ext uri="{FF2B5EF4-FFF2-40B4-BE49-F238E27FC236}">
                <a16:creationId xmlns:a16="http://schemas.microsoft.com/office/drawing/2014/main" id="{1BE55F08-0878-9F46-9FC2-36AF443720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551F392-0E0E-D345-8D4B-CF447BB7690E}"/>
              </a:ext>
            </a:extLst>
          </p:cNvPr>
          <p:cNvSpPr/>
          <p:nvPr userDrawn="1"/>
        </p:nvSpPr>
        <p:spPr>
          <a:xfrm>
            <a:off x="1524000" y="1935163"/>
            <a:ext cx="9144000" cy="2990088"/>
          </a:xfrm>
          <a:prstGeom prst="rect">
            <a:avLst/>
          </a:prstGeom>
          <a:noFill/>
          <a:ln w="127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ooter Placeholder - Dark Master">
            <a:extLst>
              <a:ext uri="{FF2B5EF4-FFF2-40B4-BE49-F238E27FC236}">
                <a16:creationId xmlns:a16="http://schemas.microsoft.com/office/drawing/2014/main" id="{57F921A7-4316-754A-9778-0A38BB2861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897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: Agend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sh Graphic - Dark Agenda">
            <a:extLst>
              <a:ext uri="{FF2B5EF4-FFF2-40B4-BE49-F238E27FC236}">
                <a16:creationId xmlns:a16="http://schemas.microsoft.com/office/drawing/2014/main" id="{CB156D84-CF7A-5C46-9EAF-0F50E10260A9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Picture Placeholder - Dark Agenda">
            <a:extLst>
              <a:ext uri="{FF2B5EF4-FFF2-40B4-BE49-F238E27FC236}">
                <a16:creationId xmlns:a16="http://schemas.microsoft.com/office/drawing/2014/main" id="{228CABEA-94FE-AB4B-BC10-E8E9DEC1B092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7924798" y="0"/>
            <a:ext cx="4267202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 anchorCtr="1">
            <a:no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Image</a:t>
            </a:r>
            <a:endParaRPr lang="en-NL"/>
          </a:p>
        </p:txBody>
      </p:sp>
      <p:sp>
        <p:nvSpPr>
          <p:cNvPr id="28" name="Heading Placeholder - Dark Agenda">
            <a:extLst>
              <a:ext uri="{FF2B5EF4-FFF2-40B4-BE49-F238E27FC236}">
                <a16:creationId xmlns:a16="http://schemas.microsoft.com/office/drawing/2014/main" id="{01422AD2-E019-4740-83A2-060DAA6637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" y="1073049"/>
            <a:ext cx="6400801" cy="60468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Agenda</a:t>
            </a:r>
            <a:endParaRPr lang="en-NL" dirty="0"/>
          </a:p>
        </p:txBody>
      </p:sp>
      <p:sp>
        <p:nvSpPr>
          <p:cNvPr id="10" name="Body Copy Placeholder - Dark Agenda">
            <a:extLst>
              <a:ext uri="{FF2B5EF4-FFF2-40B4-BE49-F238E27FC236}">
                <a16:creationId xmlns:a16="http://schemas.microsoft.com/office/drawing/2014/main" id="{94F0D8C3-A09D-7C44-9452-0F36C98649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2820" y="2059615"/>
            <a:ext cx="6397580" cy="364572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tabLst>
                <a:tab pos="627063" algn="l"/>
              </a:tabLst>
              <a:defRPr sz="1800"/>
            </a:lvl1pPr>
          </a:lstStyle>
          <a:p>
            <a:pPr lvl="0"/>
            <a:r>
              <a:rPr lang="en-US" dirty="0"/>
              <a:t>##  	Section Title or Item Name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Section Title or Item Name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Section Title or Item Name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Section Title or Item Name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Section Title or Item Name</a:t>
            </a:r>
          </a:p>
        </p:txBody>
      </p:sp>
      <p:sp>
        <p:nvSpPr>
          <p:cNvPr id="8" name="Slide Number Placeholder - Dark Agenda">
            <a:extLst>
              <a:ext uri="{FF2B5EF4-FFF2-40B4-BE49-F238E27FC236}">
                <a16:creationId xmlns:a16="http://schemas.microsoft.com/office/drawing/2014/main" id="{55DAA81A-0A55-C74D-901B-A9CFED9B4C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ooter Placeholder - Dark Master">
            <a:extLst>
              <a:ext uri="{FF2B5EF4-FFF2-40B4-BE49-F238E27FC236}">
                <a16:creationId xmlns:a16="http://schemas.microsoft.com/office/drawing/2014/main" id="{6404CF1D-0F96-EB4A-8795-08418F916D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048280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: Section Divider ">
    <p:bg>
      <p:bgPr>
        <a:gradFill>
          <a:gsLst>
            <a:gs pos="14000">
              <a:schemeClr val="bg1"/>
            </a:gs>
            <a:gs pos="70000">
              <a:schemeClr val="bg1">
                <a:alpha val="0"/>
              </a:schemeClr>
            </a:gs>
          </a:gsLst>
          <a:lin ang="1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- Dark Section Divider">
            <a:extLst>
              <a:ext uri="{FF2B5EF4-FFF2-40B4-BE49-F238E27FC236}">
                <a16:creationId xmlns:a16="http://schemas.microsoft.com/office/drawing/2014/main" id="{4417B31C-4F2B-1241-AD56-8278C1133AB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24000" y="0"/>
            <a:ext cx="10668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7937" indent="0" algn="ctr">
              <a:buFontTx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16" name="Gradient - Dark Section Divider">
            <a:extLst>
              <a:ext uri="{FF2B5EF4-FFF2-40B4-BE49-F238E27FC236}">
                <a16:creationId xmlns:a16="http://schemas.microsoft.com/office/drawing/2014/main" id="{9644E215-2ACC-154F-BF36-C9AB648EA19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1" y="0"/>
            <a:ext cx="6717323" cy="6858000"/>
          </a:xfrm>
          <a:prstGeom prst="rect">
            <a:avLst/>
          </a:prstGeom>
          <a:gradFill>
            <a:gsLst>
              <a:gs pos="45000">
                <a:schemeClr val="tx1"/>
              </a:gs>
              <a:gs pos="84000">
                <a:schemeClr val="tx1">
                  <a:alpha val="0"/>
                </a:schemeClr>
              </a:gs>
            </a:gsLst>
            <a:lin ang="600000" scaled="0"/>
          </a:gradFill>
        </p:spPr>
        <p:txBody>
          <a:bodyPr/>
          <a:lstStyle>
            <a:lvl1pPr marL="7937" indent="0">
              <a:buNone/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9" name="Dash Graphic - Dark Section Divider">
            <a:extLst>
              <a:ext uri="{FF2B5EF4-FFF2-40B4-BE49-F238E27FC236}">
                <a16:creationId xmlns:a16="http://schemas.microsoft.com/office/drawing/2014/main" id="{D86993A3-A9D2-1848-A78B-99AEFE76276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685800"/>
            <a:ext cx="752475" cy="1254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7937" indent="0">
              <a:buNone/>
              <a:defRPr>
                <a:noFill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Section Title Placeholder - Dark Section Divider">
            <a:extLst>
              <a:ext uri="{FF2B5EF4-FFF2-40B4-BE49-F238E27FC236}">
                <a16:creationId xmlns:a16="http://schemas.microsoft.com/office/drawing/2014/main" id="{5DC0BEC4-F466-6447-BBB5-654BA9F9F797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96720" y="1789080"/>
            <a:ext cx="4600651" cy="4194240"/>
          </a:xfrm>
          <a:effectLst/>
        </p:spPr>
        <p:txBody>
          <a:bodyPr anchor="t" anchorCtr="0">
            <a:noAutofit/>
          </a:bodyPr>
          <a:lstStyle>
            <a:lvl1pPr>
              <a:lnSpc>
                <a:spcPct val="85000"/>
              </a:lnSpc>
              <a:defRPr sz="6000" b="1" i="0" spc="0">
                <a:solidFill>
                  <a:schemeClr val="bg1"/>
                </a:solidFill>
                <a:effectLst>
                  <a:glow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Section Title Goes Here</a:t>
            </a:r>
            <a:endParaRPr lang="en-NL" dirty="0"/>
          </a:p>
        </p:txBody>
      </p:sp>
      <p:sp>
        <p:nvSpPr>
          <p:cNvPr id="12" name="Subheading Placeholder - Dark Section Divider">
            <a:extLst>
              <a:ext uri="{FF2B5EF4-FFF2-40B4-BE49-F238E27FC236}">
                <a16:creationId xmlns:a16="http://schemas.microsoft.com/office/drawing/2014/main" id="{35357847-54BA-4448-B159-7770CAE436E2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93500" y="1016781"/>
            <a:ext cx="4572000" cy="4475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0" indent="0">
              <a:buFontTx/>
              <a:buNone/>
              <a:defRPr sz="4000" b="0" i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b="0" i="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Section ##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361309"/>
      </p:ext>
    </p:extLst>
  </p:cSld>
  <p:clrMapOvr>
    <a:masterClrMapping/>
  </p:clrMapOvr>
  <p:transition spd="slow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: Text Only (Impactfu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heading Placeholder - Dark Impactful">
            <a:extLst>
              <a:ext uri="{FF2B5EF4-FFF2-40B4-BE49-F238E27FC236}">
                <a16:creationId xmlns:a16="http://schemas.microsoft.com/office/drawing/2014/main" id="{9CC6AAC5-D915-E448-AF76-6D1595AE7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501" y="1072245"/>
            <a:ext cx="10076399" cy="515075"/>
          </a:xfrm>
          <a:prstGeom prst="rect">
            <a:avLst/>
          </a:prstGeom>
        </p:spPr>
        <p:txBody>
          <a:bodyPr rIns="0" bIns="0" anchor="t" anchorCtr="0">
            <a:noAutofit/>
          </a:bodyPr>
          <a:lstStyle>
            <a:lvl1pPr defTabSz="457200">
              <a:defRPr sz="4000" b="0" i="0" spc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Informative subhead</a:t>
            </a:r>
            <a:endParaRPr lang="en-NL" dirty="0"/>
          </a:p>
        </p:txBody>
      </p:sp>
      <p:sp>
        <p:nvSpPr>
          <p:cNvPr id="3" name="Body Copy Placeholder - Dark Impactful">
            <a:extLst>
              <a:ext uri="{FF2B5EF4-FFF2-40B4-BE49-F238E27FC236}">
                <a16:creationId xmlns:a16="http://schemas.microsoft.com/office/drawing/2014/main" id="{D41D900A-AA64-224E-8746-18089868638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445" y="1991728"/>
            <a:ext cx="10051115" cy="4167592"/>
          </a:xfrm>
          <a:prstGeom prst="rect">
            <a:avLst/>
          </a:prstGeom>
        </p:spPr>
        <p:txBody>
          <a:bodyPr lIns="0" rIns="0" bIns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6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lnSpc>
                <a:spcPct val="100000"/>
              </a:lnSpc>
              <a:buNone/>
              <a:defRPr/>
            </a:lvl2pPr>
            <a:lvl3pPr marL="914400" indent="0">
              <a:lnSpc>
                <a:spcPct val="100000"/>
              </a:lnSpc>
              <a:buNone/>
              <a:defRPr/>
            </a:lvl3pPr>
            <a:lvl4pPr marL="1371600" indent="0">
              <a:lnSpc>
                <a:spcPct val="100000"/>
              </a:lnSpc>
              <a:buNone/>
              <a:defRPr/>
            </a:lvl4pPr>
            <a:lvl5pPr marL="18288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 dirty="0"/>
              <a:t>Your impactful message can go here.</a:t>
            </a:r>
            <a:endParaRPr lang="en-NL" dirty="0"/>
          </a:p>
        </p:txBody>
      </p:sp>
      <p:sp>
        <p:nvSpPr>
          <p:cNvPr id="16" name="Dash Graphic - Dark Impactful">
            <a:extLst>
              <a:ext uri="{FF2B5EF4-FFF2-40B4-BE49-F238E27FC236}">
                <a16:creationId xmlns:a16="http://schemas.microsoft.com/office/drawing/2014/main" id="{57269028-9684-A945-AF52-8F26668824FD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Slide Number Placeholder - Dark Impactful">
            <a:extLst>
              <a:ext uri="{FF2B5EF4-FFF2-40B4-BE49-F238E27FC236}">
                <a16:creationId xmlns:a16="http://schemas.microsoft.com/office/drawing/2014/main" id="{7DDF430D-A664-4E4C-AA86-03DE2F6233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ooter Placeholder - Dark Master">
            <a:extLst>
              <a:ext uri="{FF2B5EF4-FFF2-40B4-BE49-F238E27FC236}">
                <a16:creationId xmlns:a16="http://schemas.microsoft.com/office/drawing/2014/main" id="{01CDFEEF-0E4C-A74D-8F07-C05B403494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714150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: Text Only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sy Copy Placeholder - Dark 2 Column">
            <a:extLst>
              <a:ext uri="{FF2B5EF4-FFF2-40B4-BE49-F238E27FC236}">
                <a16:creationId xmlns:a16="http://schemas.microsoft.com/office/drawing/2014/main" id="{6DF061F5-8AA5-214E-BF3D-6FEA9E8781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940" y="2012775"/>
            <a:ext cx="10982460" cy="3637825"/>
          </a:xfrm>
          <a:prstGeom prst="rect">
            <a:avLst/>
          </a:prstGeom>
        </p:spPr>
        <p:txBody>
          <a:bodyPr numCol="2" spcCol="457200">
            <a:noAutofit/>
          </a:bodyPr>
          <a:lstStyle>
            <a:lvl1pPr marL="228600" indent="-220663">
              <a:tabLst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Heading Placeholder - Dark 2 Column">
            <a:extLst>
              <a:ext uri="{FF2B5EF4-FFF2-40B4-BE49-F238E27FC236}">
                <a16:creationId xmlns:a16="http://schemas.microsoft.com/office/drawing/2014/main" id="{6876ABE9-9793-5245-A7F8-3229A048D4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8704" y="1105774"/>
            <a:ext cx="10069975" cy="60468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5000"/>
              </a:lnSpc>
              <a:defRPr sz="4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Heading goes here</a:t>
            </a:r>
            <a:endParaRPr lang="en-NL" dirty="0"/>
          </a:p>
        </p:txBody>
      </p:sp>
      <p:sp>
        <p:nvSpPr>
          <p:cNvPr id="12" name="Dash Graphic - Dark 2 Column">
            <a:extLst>
              <a:ext uri="{FF2B5EF4-FFF2-40B4-BE49-F238E27FC236}">
                <a16:creationId xmlns:a16="http://schemas.microsoft.com/office/drawing/2014/main" id="{A8B1B47E-47BA-A143-AC42-4114C9BAFAEA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Slide Number Placeholder - Dark 2 Column">
            <a:extLst>
              <a:ext uri="{FF2B5EF4-FFF2-40B4-BE49-F238E27FC236}">
                <a16:creationId xmlns:a16="http://schemas.microsoft.com/office/drawing/2014/main" id="{604E17A8-F9EC-7746-A80D-757D092818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Footer Placeholder - Dark Master">
            <a:extLst>
              <a:ext uri="{FF2B5EF4-FFF2-40B4-BE49-F238E27FC236}">
                <a16:creationId xmlns:a16="http://schemas.microsoft.com/office/drawing/2014/main" id="{770619F9-E04B-8044-B545-2B80AAA3D7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691258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: Text &amp;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- Dark Small Image">
            <a:extLst>
              <a:ext uri="{FF2B5EF4-FFF2-40B4-BE49-F238E27FC236}">
                <a16:creationId xmlns:a16="http://schemas.microsoft.com/office/drawing/2014/main" id="{CCE86D56-6C36-0149-8A2A-9D6F62DF78D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10400" y="1143000"/>
            <a:ext cx="4571999" cy="4571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14" name="Heading Placeholder - Dark Small Image">
            <a:extLst>
              <a:ext uri="{FF2B5EF4-FFF2-40B4-BE49-F238E27FC236}">
                <a16:creationId xmlns:a16="http://schemas.microsoft.com/office/drawing/2014/main" id="{760443FB-5A0F-364A-9CD5-CA440577E9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8704" y="1105774"/>
            <a:ext cx="5486399" cy="60468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5000"/>
              </a:lnSpc>
              <a:defRPr sz="4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Heading goes here</a:t>
            </a:r>
            <a:endParaRPr lang="en-NL" dirty="0"/>
          </a:p>
        </p:txBody>
      </p:sp>
      <p:sp>
        <p:nvSpPr>
          <p:cNvPr id="16" name="Body Copy Placeholder - Dark Small Image">
            <a:extLst>
              <a:ext uri="{FF2B5EF4-FFF2-40B4-BE49-F238E27FC236}">
                <a16:creationId xmlns:a16="http://schemas.microsoft.com/office/drawing/2014/main" id="{76B01FF4-12BA-EB45-9869-252C7258AD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940" y="2012780"/>
            <a:ext cx="5474823" cy="3637825"/>
          </a:xfrm>
          <a:prstGeom prst="rect">
            <a:avLst/>
          </a:prstGeom>
        </p:spPr>
        <p:txBody>
          <a:bodyPr numCol="1">
            <a:noAutofit/>
          </a:bodyPr>
          <a:lstStyle>
            <a:lvl1pPr marL="228600" indent="-220663">
              <a:tabLst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Dash Graphic - Dark Small Image">
            <a:extLst>
              <a:ext uri="{FF2B5EF4-FFF2-40B4-BE49-F238E27FC236}">
                <a16:creationId xmlns:a16="http://schemas.microsoft.com/office/drawing/2014/main" id="{35CA5DDB-BAF4-D448-BCE7-231C3DA34AEC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Slide Number Placeholder - Dark Small Image">
            <a:extLst>
              <a:ext uri="{FF2B5EF4-FFF2-40B4-BE49-F238E27FC236}">
                <a16:creationId xmlns:a16="http://schemas.microsoft.com/office/drawing/2014/main" id="{497A7674-0E7D-D647-A662-6AE4ED2641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Footer Placeholder - Dark Master">
            <a:extLst>
              <a:ext uri="{FF2B5EF4-FFF2-40B4-BE49-F238E27FC236}">
                <a16:creationId xmlns:a16="http://schemas.microsoft.com/office/drawing/2014/main" id="{9F44E0F0-DB20-0446-A92D-159FC35B24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7278118"/>
      </p:ext>
    </p:extLst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: Text &amp;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- Dark Large Image">
            <a:extLst>
              <a:ext uri="{FF2B5EF4-FFF2-40B4-BE49-F238E27FC236}">
                <a16:creationId xmlns:a16="http://schemas.microsoft.com/office/drawing/2014/main" id="{B7114D83-78DD-9D49-BDDD-16804430974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524500" y="0"/>
            <a:ext cx="6667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Image</a:t>
            </a:r>
            <a:endParaRPr lang="en-NL"/>
          </a:p>
        </p:txBody>
      </p:sp>
      <p:sp>
        <p:nvSpPr>
          <p:cNvPr id="10" name="Heading Placeholder - Dark Large Image">
            <a:extLst>
              <a:ext uri="{FF2B5EF4-FFF2-40B4-BE49-F238E27FC236}">
                <a16:creationId xmlns:a16="http://schemas.microsoft.com/office/drawing/2014/main" id="{E810D892-5A91-F14D-AED7-80ECA91604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0721" y="1033798"/>
            <a:ext cx="6400801" cy="143511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Bold Heading Goes Here</a:t>
            </a:r>
            <a:endParaRPr lang="en-NL" dirty="0"/>
          </a:p>
        </p:txBody>
      </p:sp>
      <p:sp>
        <p:nvSpPr>
          <p:cNvPr id="11" name="Bod Copy Placeholder - Dark Large Image">
            <a:extLst>
              <a:ext uri="{FF2B5EF4-FFF2-40B4-BE49-F238E27FC236}">
                <a16:creationId xmlns:a16="http://schemas.microsoft.com/office/drawing/2014/main" id="{83FD9D0E-4AA3-B847-9AD3-4E9A1CF521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941" y="2926947"/>
            <a:ext cx="4089721" cy="3190513"/>
          </a:xfrm>
          <a:prstGeom prst="rect">
            <a:avLst/>
          </a:prstGeom>
        </p:spPr>
        <p:txBody>
          <a:bodyPr numCol="1">
            <a:noAutofit/>
          </a:bodyPr>
          <a:lstStyle>
            <a:lvl1pPr marL="228600" indent="-220663">
              <a:tabLst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sh Graphic - Dark Large Image">
            <a:extLst>
              <a:ext uri="{FF2B5EF4-FFF2-40B4-BE49-F238E27FC236}">
                <a16:creationId xmlns:a16="http://schemas.microsoft.com/office/drawing/2014/main" id="{2D25018D-D8A4-4B40-A941-4B939F2A2CF6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921614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: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- Dark Thank You">
            <a:extLst>
              <a:ext uri="{FF2B5EF4-FFF2-40B4-BE49-F238E27FC236}">
                <a16:creationId xmlns:a16="http://schemas.microsoft.com/office/drawing/2014/main" id="{572CC1CD-A906-EF40-BCB9-DD18F5B4F089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2000" cy="43434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Image</a:t>
            </a:r>
            <a:endParaRPr lang="en-NL"/>
          </a:p>
        </p:txBody>
      </p:sp>
      <p:sp>
        <p:nvSpPr>
          <p:cNvPr id="9" name="Thank You - Dark Thank You">
            <a:extLst>
              <a:ext uri="{FF2B5EF4-FFF2-40B4-BE49-F238E27FC236}">
                <a16:creationId xmlns:a16="http://schemas.microsoft.com/office/drawing/2014/main" id="{9E1128F5-971A-3042-9A4D-2E3A364E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613" y="3004748"/>
            <a:ext cx="10941752" cy="2424033"/>
          </a:xfrm>
          <a:prstGeom prst="rect">
            <a:avLst/>
          </a:prstGeom>
          <a:effectLst/>
        </p:spPr>
        <p:txBody>
          <a:bodyPr anchor="ctr" anchorCtr="0"/>
          <a:lstStyle>
            <a:lvl1pPr>
              <a:defRPr sz="14400" b="1" i="0" spc="-150">
                <a:solidFill>
                  <a:schemeClr val="bg1"/>
                </a:solidFill>
                <a:effectLst>
                  <a:glow rad="533400">
                    <a:schemeClr val="tx1">
                      <a:alpha val="20000"/>
                    </a:schemeClr>
                  </a:glow>
                </a:effectLs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Thank You</a:t>
            </a:r>
            <a:endParaRPr lang="en-NL" dirty="0"/>
          </a:p>
        </p:txBody>
      </p:sp>
      <p:sp>
        <p:nvSpPr>
          <p:cNvPr id="11" name="Presenter Name/Title Placeholder - Dark Thank You">
            <a:extLst>
              <a:ext uri="{FF2B5EF4-FFF2-40B4-BE49-F238E27FC236}">
                <a16:creationId xmlns:a16="http://schemas.microsoft.com/office/drawing/2014/main" id="{3D7A0202-4B9A-BB44-B726-690D701ED6FE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69742" y="5032646"/>
            <a:ext cx="5126257" cy="358876"/>
          </a:xfrm>
          <a:prstGeom prst="rect">
            <a:avLst/>
          </a:prstGeom>
        </p:spPr>
        <p:txBody>
          <a:bodyPr bIns="46800" anchor="t" anchorCtr="0"/>
          <a:lstStyle>
            <a:lvl1pPr marL="0" indent="0" algn="l">
              <a:lnSpc>
                <a:spcPct val="100000"/>
              </a:lnSpc>
              <a:buNone/>
              <a:defRPr sz="1800" b="1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Presenter Name, Presenter Title</a:t>
            </a:r>
          </a:p>
        </p:txBody>
      </p:sp>
      <p:pic>
        <p:nvPicPr>
          <p:cNvPr id="14" name="Valtech Logo - Dark Thank You">
            <a:extLst>
              <a:ext uri="{FF2B5EF4-FFF2-40B4-BE49-F238E27FC236}">
                <a16:creationId xmlns:a16="http://schemas.microsoft.com/office/drawing/2014/main" id="{83FF3268-95D7-7A4B-8284-8F4149E9F5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54629" y="6335999"/>
            <a:ext cx="1550750" cy="315721"/>
          </a:xfrm>
          <a:prstGeom prst="rect">
            <a:avLst/>
          </a:prstGeom>
        </p:spPr>
      </p:pic>
      <p:sp>
        <p:nvSpPr>
          <p:cNvPr id="15" name="Slide Number Placeholder - Dark Thank You">
            <a:extLst>
              <a:ext uri="{FF2B5EF4-FFF2-40B4-BE49-F238E27FC236}">
                <a16:creationId xmlns:a16="http://schemas.microsoft.com/office/drawing/2014/main" id="{5272A028-A124-FA4B-87FE-BEA5AF58D3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9" name="Presenter Email/Phone Number Placeholder - Dark Thank You">
            <a:extLst>
              <a:ext uri="{FF2B5EF4-FFF2-40B4-BE49-F238E27FC236}">
                <a16:creationId xmlns:a16="http://schemas.microsoft.com/office/drawing/2014/main" id="{CF4299A5-69ED-9E4B-908C-8F20BD82BF09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69742" y="5309798"/>
            <a:ext cx="5126257" cy="604113"/>
          </a:xfrm>
          <a:prstGeom prst="rect">
            <a:avLst/>
          </a:prstGeom>
        </p:spPr>
        <p:txBody>
          <a:bodyPr bIns="46800" anchor="t" anchorCtr="0"/>
          <a:lstStyle>
            <a:lvl1pPr marL="0" indent="0" algn="l">
              <a:lnSpc>
                <a:spcPct val="100000"/>
              </a:lnSpc>
              <a:buNone/>
              <a:defRPr sz="1800"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Email</a:t>
            </a:r>
            <a:br>
              <a:rPr lang="en-US" dirty="0"/>
            </a:br>
            <a:r>
              <a:rPr lang="en-US" dirty="0"/>
              <a:t>Phone Number</a:t>
            </a:r>
          </a:p>
        </p:txBody>
      </p:sp>
      <p:sp>
        <p:nvSpPr>
          <p:cNvPr id="12" name="Footer Placeholder - Dark Master">
            <a:extLst>
              <a:ext uri="{FF2B5EF4-FFF2-40B4-BE49-F238E27FC236}">
                <a16:creationId xmlns:a16="http://schemas.microsoft.com/office/drawing/2014/main" id="{4C392CF6-63B0-454B-BA3A-A29FBDC946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459331"/>
      </p:ext>
    </p:extLst>
  </p:cSld>
  <p:clrMapOvr>
    <a:masterClrMapping/>
  </p:clrMapOvr>
  <p:transition spd="slow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: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- Dark Blank">
            <a:extLst>
              <a:ext uri="{FF2B5EF4-FFF2-40B4-BE49-F238E27FC236}">
                <a16:creationId xmlns:a16="http://schemas.microsoft.com/office/drawing/2014/main" id="{4A817BFA-F3CD-9042-8299-9C6445411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Footer Placeholder - Dark Master">
            <a:extLst>
              <a:ext uri="{FF2B5EF4-FFF2-40B4-BE49-F238E27FC236}">
                <a16:creationId xmlns:a16="http://schemas.microsoft.com/office/drawing/2014/main" id="{6681375A-DDDA-FB4C-8E50-57C90A005A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455322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: Agend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sh Graphic - Light Agenda">
            <a:extLst>
              <a:ext uri="{FF2B5EF4-FFF2-40B4-BE49-F238E27FC236}">
                <a16:creationId xmlns:a16="http://schemas.microsoft.com/office/drawing/2014/main" id="{CB156D84-CF7A-5C46-9EAF-0F50E10260A9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Picture Placeholder - Light Agenda">
            <a:extLst>
              <a:ext uri="{FF2B5EF4-FFF2-40B4-BE49-F238E27FC236}">
                <a16:creationId xmlns:a16="http://schemas.microsoft.com/office/drawing/2014/main" id="{228CABEA-94FE-AB4B-BC10-E8E9DEC1B092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7924798" y="0"/>
            <a:ext cx="4267202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 anchorCtr="1">
            <a:noAutofit/>
          </a:bodyPr>
          <a:lstStyle>
            <a:lvl1pPr marL="0" indent="0" algn="ctr">
              <a:buNone/>
              <a:defRPr sz="16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Image</a:t>
            </a:r>
            <a:endParaRPr lang="en-NL"/>
          </a:p>
        </p:txBody>
      </p:sp>
      <p:sp>
        <p:nvSpPr>
          <p:cNvPr id="28" name="Heading Placeholder - Light Agenda">
            <a:extLst>
              <a:ext uri="{FF2B5EF4-FFF2-40B4-BE49-F238E27FC236}">
                <a16:creationId xmlns:a16="http://schemas.microsoft.com/office/drawing/2014/main" id="{01422AD2-E019-4740-83A2-060DAA6637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" y="1073049"/>
            <a:ext cx="6400801" cy="60468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4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Agenda</a:t>
            </a:r>
            <a:endParaRPr lang="en-NL" dirty="0"/>
          </a:p>
        </p:txBody>
      </p:sp>
      <p:sp>
        <p:nvSpPr>
          <p:cNvPr id="10" name="Body Copy Placeholder - Light Agenda">
            <a:extLst>
              <a:ext uri="{FF2B5EF4-FFF2-40B4-BE49-F238E27FC236}">
                <a16:creationId xmlns:a16="http://schemas.microsoft.com/office/drawing/2014/main" id="{94F0D8C3-A09D-7C44-9452-0F36C98649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2820" y="2059615"/>
            <a:ext cx="6397580" cy="364572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Tx/>
              <a:buNone/>
              <a:tabLst>
                <a:tab pos="627063" algn="l"/>
              </a:tabLst>
              <a:defRPr sz="1800"/>
            </a:lvl1pPr>
          </a:lstStyle>
          <a:p>
            <a:pPr lvl="0"/>
            <a:r>
              <a:rPr lang="en-US" dirty="0"/>
              <a:t>##  	Section Title or Item Name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Section Title or Item Name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Section Title or Item Name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Section Title or Item Name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Section Title or Item Name</a:t>
            </a:r>
          </a:p>
        </p:txBody>
      </p:sp>
      <p:sp>
        <p:nvSpPr>
          <p:cNvPr id="9" name="Slide Number Placeholder - Dark Master">
            <a:extLst>
              <a:ext uri="{FF2B5EF4-FFF2-40B4-BE49-F238E27FC236}">
                <a16:creationId xmlns:a16="http://schemas.microsoft.com/office/drawing/2014/main" id="{0E36326B-CC3E-6645-9FC4-247DA2352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4" name="Footer Placeholder - Dark Master">
            <a:extLst>
              <a:ext uri="{FF2B5EF4-FFF2-40B4-BE49-F238E27FC236}">
                <a16:creationId xmlns:a16="http://schemas.microsoft.com/office/drawing/2014/main" id="{C9840305-17B6-6742-B405-7525AA4EC1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669978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: Section Divider ">
    <p:bg>
      <p:bgPr>
        <a:gradFill>
          <a:gsLst>
            <a:gs pos="14000">
              <a:schemeClr val="bg1"/>
            </a:gs>
            <a:gs pos="70000">
              <a:schemeClr val="bg1">
                <a:alpha val="0"/>
              </a:schemeClr>
            </a:gs>
          </a:gsLst>
          <a:lin ang="1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- Light Section Divider">
            <a:extLst>
              <a:ext uri="{FF2B5EF4-FFF2-40B4-BE49-F238E27FC236}">
                <a16:creationId xmlns:a16="http://schemas.microsoft.com/office/drawing/2014/main" id="{4417B31C-4F2B-1241-AD56-8278C1133AB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524000" y="0"/>
            <a:ext cx="10668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7937" indent="0" algn="ctr">
              <a:buFontTx/>
              <a:buNone/>
              <a:defRPr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16" name="White Gradient - Light Section Divider">
            <a:extLst>
              <a:ext uri="{FF2B5EF4-FFF2-40B4-BE49-F238E27FC236}">
                <a16:creationId xmlns:a16="http://schemas.microsoft.com/office/drawing/2014/main" id="{9644E215-2ACC-154F-BF36-C9AB648EA19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-1" y="0"/>
            <a:ext cx="6717323" cy="6858000"/>
          </a:xfrm>
          <a:gradFill>
            <a:gsLst>
              <a:gs pos="45000">
                <a:schemeClr val="bg1"/>
              </a:gs>
              <a:gs pos="84000">
                <a:schemeClr val="bg1">
                  <a:alpha val="0"/>
                </a:schemeClr>
              </a:gs>
            </a:gsLst>
            <a:lin ang="600000" scaled="0"/>
          </a:gradFill>
        </p:spPr>
        <p:txBody>
          <a:bodyPr/>
          <a:lstStyle>
            <a:lvl1pPr marL="7937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Dash Graphic - Light Section Divider">
            <a:extLst>
              <a:ext uri="{FF2B5EF4-FFF2-40B4-BE49-F238E27FC236}">
                <a16:creationId xmlns:a16="http://schemas.microsoft.com/office/drawing/2014/main" id="{D86993A3-A9D2-1848-A78B-99AEFE76276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" y="685800"/>
            <a:ext cx="752475" cy="125413"/>
          </a:xfrm>
          <a:solidFill>
            <a:schemeClr val="tx1"/>
          </a:solidFill>
          <a:ln>
            <a:noFill/>
          </a:ln>
        </p:spPr>
        <p:txBody>
          <a:bodyPr/>
          <a:lstStyle>
            <a:lvl1pPr marL="7937" indent="0">
              <a:buNone/>
              <a:defRPr>
                <a:noFill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ection Title Placeholder - Light Section Divider">
            <a:extLst>
              <a:ext uri="{FF2B5EF4-FFF2-40B4-BE49-F238E27FC236}">
                <a16:creationId xmlns:a16="http://schemas.microsoft.com/office/drawing/2014/main" id="{5DC0BEC4-F466-6447-BBB5-654BA9F9F797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96720" y="1789080"/>
            <a:ext cx="4600651" cy="4194240"/>
          </a:xfrm>
          <a:effectLst/>
        </p:spPr>
        <p:txBody>
          <a:bodyPr anchor="t" anchorCtr="0">
            <a:noAutofit/>
          </a:bodyPr>
          <a:lstStyle>
            <a:lvl1pPr>
              <a:lnSpc>
                <a:spcPct val="85000"/>
              </a:lnSpc>
              <a:defRPr sz="6000" b="1" i="0" spc="0">
                <a:solidFill>
                  <a:schemeClr val="tx1"/>
                </a:solidFill>
                <a:effectLst>
                  <a:glow>
                    <a:schemeClr val="accent3">
                      <a:satMod val="175000"/>
                      <a:alpha val="40000"/>
                    </a:schemeClr>
                  </a:glow>
                </a:effectLs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Section Title Goes Here</a:t>
            </a:r>
            <a:endParaRPr lang="en-NL" dirty="0"/>
          </a:p>
        </p:txBody>
      </p:sp>
      <p:sp>
        <p:nvSpPr>
          <p:cNvPr id="12" name="Subheading Placeholder - Light Section Divider">
            <a:extLst>
              <a:ext uri="{FF2B5EF4-FFF2-40B4-BE49-F238E27FC236}">
                <a16:creationId xmlns:a16="http://schemas.microsoft.com/office/drawing/2014/main" id="{35357847-54BA-4448-B159-7770CAE436E2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593500" y="1016781"/>
            <a:ext cx="4572000" cy="447564"/>
          </a:xfrm>
          <a:prstGeom prst="rect">
            <a:avLst/>
          </a:prstGeom>
          <a:effectLst/>
        </p:spPr>
        <p:txBody>
          <a:bodyPr>
            <a:noAutofit/>
          </a:bodyPr>
          <a:lstStyle>
            <a:lvl1pPr marL="0" indent="0">
              <a:buFontTx/>
              <a:buNone/>
              <a:defRPr sz="4000" b="0" i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</a:lstStyle>
          <a:p>
            <a:pPr lvl="0"/>
            <a:r>
              <a:rPr lang="en-US" b="0" i="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Section ##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411179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: Text Only (Impactfu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heading Placeholder - Light Impactful">
            <a:extLst>
              <a:ext uri="{FF2B5EF4-FFF2-40B4-BE49-F238E27FC236}">
                <a16:creationId xmlns:a16="http://schemas.microsoft.com/office/drawing/2014/main" id="{9CC6AAC5-D915-E448-AF76-6D1595AE71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501" y="1072245"/>
            <a:ext cx="10076399" cy="515075"/>
          </a:xfrm>
          <a:prstGeom prst="rect">
            <a:avLst/>
          </a:prstGeom>
        </p:spPr>
        <p:txBody>
          <a:bodyPr rIns="0" bIns="0" anchor="t" anchorCtr="0">
            <a:noAutofit/>
          </a:bodyPr>
          <a:lstStyle>
            <a:lvl1pPr defTabSz="457200">
              <a:defRPr sz="4000" b="0" i="0" spc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Informative subhead</a:t>
            </a:r>
            <a:endParaRPr lang="en-NL" dirty="0"/>
          </a:p>
        </p:txBody>
      </p:sp>
      <p:sp>
        <p:nvSpPr>
          <p:cNvPr id="3" name="Body Copy Placeholder - Light Impactful">
            <a:extLst>
              <a:ext uri="{FF2B5EF4-FFF2-40B4-BE49-F238E27FC236}">
                <a16:creationId xmlns:a16="http://schemas.microsoft.com/office/drawing/2014/main" id="{D41D900A-AA64-224E-8746-18089868638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445" y="1991728"/>
            <a:ext cx="10051115" cy="4167592"/>
          </a:xfrm>
          <a:prstGeom prst="rect">
            <a:avLst/>
          </a:prstGeom>
        </p:spPr>
        <p:txBody>
          <a:bodyPr lIns="0" rIns="0" bIns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6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lnSpc>
                <a:spcPct val="100000"/>
              </a:lnSpc>
              <a:buNone/>
              <a:defRPr/>
            </a:lvl2pPr>
            <a:lvl3pPr marL="914400" indent="0">
              <a:lnSpc>
                <a:spcPct val="100000"/>
              </a:lnSpc>
              <a:buNone/>
              <a:defRPr/>
            </a:lvl3pPr>
            <a:lvl4pPr marL="1371600" indent="0">
              <a:lnSpc>
                <a:spcPct val="100000"/>
              </a:lnSpc>
              <a:buNone/>
              <a:defRPr/>
            </a:lvl4pPr>
            <a:lvl5pPr marL="1828800" indent="0"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 dirty="0"/>
              <a:t>Your impactful message can go here.</a:t>
            </a:r>
            <a:endParaRPr lang="en-NL" dirty="0"/>
          </a:p>
        </p:txBody>
      </p:sp>
      <p:sp>
        <p:nvSpPr>
          <p:cNvPr id="16" name="Dash Graphic - Light Impactful">
            <a:extLst>
              <a:ext uri="{FF2B5EF4-FFF2-40B4-BE49-F238E27FC236}">
                <a16:creationId xmlns:a16="http://schemas.microsoft.com/office/drawing/2014/main" id="{57269028-9684-A945-AF52-8F26668824FD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7" name="V Logo - Light Impactful">
            <a:extLst>
              <a:ext uri="{FF2B5EF4-FFF2-40B4-BE49-F238E27FC236}">
                <a16:creationId xmlns:a16="http://schemas.microsoft.com/office/drawing/2014/main" id="{2310191F-153A-804F-82FC-B984C24897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75059" y="6254719"/>
            <a:ext cx="542925" cy="542925"/>
          </a:xfrm>
          <a:prstGeom prst="rect">
            <a:avLst/>
          </a:prstGeom>
        </p:spPr>
      </p:pic>
      <p:sp>
        <p:nvSpPr>
          <p:cNvPr id="9" name="Slide Number Placeholder - Dark Master">
            <a:extLst>
              <a:ext uri="{FF2B5EF4-FFF2-40B4-BE49-F238E27FC236}">
                <a16:creationId xmlns:a16="http://schemas.microsoft.com/office/drawing/2014/main" id="{A8827900-3918-394C-B946-E513201903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Footer Placeholder - Dark Master">
            <a:extLst>
              <a:ext uri="{FF2B5EF4-FFF2-40B4-BE49-F238E27FC236}">
                <a16:creationId xmlns:a16="http://schemas.microsoft.com/office/drawing/2014/main" id="{95C60D32-3AC3-4342-A9F6-00147627EE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86803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: Text Only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ody Copy Placeholder - Light 2 Columns">
            <a:extLst>
              <a:ext uri="{FF2B5EF4-FFF2-40B4-BE49-F238E27FC236}">
                <a16:creationId xmlns:a16="http://schemas.microsoft.com/office/drawing/2014/main" id="{6DF061F5-8AA5-214E-BF3D-6FEA9E8781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940" y="2012775"/>
            <a:ext cx="10982460" cy="3637825"/>
          </a:xfrm>
          <a:prstGeom prst="rect">
            <a:avLst/>
          </a:prstGeom>
        </p:spPr>
        <p:txBody>
          <a:bodyPr numCol="2" spcCol="457200">
            <a:noAutofit/>
          </a:bodyPr>
          <a:lstStyle>
            <a:lvl1pPr marL="228600" indent="-220663">
              <a:tabLst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Heading Placeholder - Light 2 Columns">
            <a:extLst>
              <a:ext uri="{FF2B5EF4-FFF2-40B4-BE49-F238E27FC236}">
                <a16:creationId xmlns:a16="http://schemas.microsoft.com/office/drawing/2014/main" id="{6876ABE9-9793-5245-A7F8-3229A048D4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8704" y="1105774"/>
            <a:ext cx="10069975" cy="60468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5000"/>
              </a:lnSpc>
              <a:defRPr sz="4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Heading goes here</a:t>
            </a:r>
            <a:endParaRPr lang="en-NL" dirty="0"/>
          </a:p>
        </p:txBody>
      </p:sp>
      <p:sp>
        <p:nvSpPr>
          <p:cNvPr id="12" name="Dash Graphic - Light 2 Columns">
            <a:extLst>
              <a:ext uri="{FF2B5EF4-FFF2-40B4-BE49-F238E27FC236}">
                <a16:creationId xmlns:a16="http://schemas.microsoft.com/office/drawing/2014/main" id="{A8B1B47E-47BA-A143-AC42-4114C9BAFAEA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3" name="V Logo - Light 2 Columns">
            <a:extLst>
              <a:ext uri="{FF2B5EF4-FFF2-40B4-BE49-F238E27FC236}">
                <a16:creationId xmlns:a16="http://schemas.microsoft.com/office/drawing/2014/main" id="{E3C85E50-7514-F540-BCBF-6264C7278A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75059" y="6254719"/>
            <a:ext cx="542925" cy="542925"/>
          </a:xfrm>
          <a:prstGeom prst="rect">
            <a:avLst/>
          </a:prstGeom>
        </p:spPr>
      </p:pic>
      <p:sp>
        <p:nvSpPr>
          <p:cNvPr id="10" name="Slide Number Placeholder - Dark Master">
            <a:extLst>
              <a:ext uri="{FF2B5EF4-FFF2-40B4-BE49-F238E27FC236}">
                <a16:creationId xmlns:a16="http://schemas.microsoft.com/office/drawing/2014/main" id="{B4A27667-C514-7D45-8AF3-FEA00C58A6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Footer Placeholder - Dark Master">
            <a:extLst>
              <a:ext uri="{FF2B5EF4-FFF2-40B4-BE49-F238E27FC236}">
                <a16:creationId xmlns:a16="http://schemas.microsoft.com/office/drawing/2014/main" id="{4637DFA9-8013-374B-804B-218D2CC781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223745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: Text &amp;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- Light Small Image">
            <a:extLst>
              <a:ext uri="{FF2B5EF4-FFF2-40B4-BE49-F238E27FC236}">
                <a16:creationId xmlns:a16="http://schemas.microsoft.com/office/drawing/2014/main" id="{CCE86D56-6C36-0149-8A2A-9D6F62DF78D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10400" y="1143000"/>
            <a:ext cx="4571999" cy="45719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Image</a:t>
            </a:r>
          </a:p>
        </p:txBody>
      </p:sp>
      <p:sp>
        <p:nvSpPr>
          <p:cNvPr id="14" name="Heading Placeholder - Light Small Image">
            <a:extLst>
              <a:ext uri="{FF2B5EF4-FFF2-40B4-BE49-F238E27FC236}">
                <a16:creationId xmlns:a16="http://schemas.microsoft.com/office/drawing/2014/main" id="{760443FB-5A0F-364A-9CD5-CA440577E9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8704" y="1105774"/>
            <a:ext cx="5486399" cy="60468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lnSpc>
                <a:spcPct val="85000"/>
              </a:lnSpc>
              <a:defRPr sz="4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Heading goes here</a:t>
            </a:r>
            <a:endParaRPr lang="en-NL" dirty="0"/>
          </a:p>
        </p:txBody>
      </p:sp>
      <p:sp>
        <p:nvSpPr>
          <p:cNvPr id="16" name="Body Copy Placeholder - Light Small Image">
            <a:extLst>
              <a:ext uri="{FF2B5EF4-FFF2-40B4-BE49-F238E27FC236}">
                <a16:creationId xmlns:a16="http://schemas.microsoft.com/office/drawing/2014/main" id="{76B01FF4-12BA-EB45-9869-252C7258AD6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940" y="2012780"/>
            <a:ext cx="5474823" cy="3637825"/>
          </a:xfrm>
          <a:prstGeom prst="rect">
            <a:avLst/>
          </a:prstGeom>
        </p:spPr>
        <p:txBody>
          <a:bodyPr numCol="1">
            <a:noAutofit/>
          </a:bodyPr>
          <a:lstStyle>
            <a:lvl1pPr marL="228600" indent="-220663">
              <a:tabLst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Dash Graphic - Light Small Image">
            <a:extLst>
              <a:ext uri="{FF2B5EF4-FFF2-40B4-BE49-F238E27FC236}">
                <a16:creationId xmlns:a16="http://schemas.microsoft.com/office/drawing/2014/main" id="{35CA5DDB-BAF4-D448-BCE7-231C3DA34AEC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18" name="V Logo - Light Small Image">
            <a:extLst>
              <a:ext uri="{FF2B5EF4-FFF2-40B4-BE49-F238E27FC236}">
                <a16:creationId xmlns:a16="http://schemas.microsoft.com/office/drawing/2014/main" id="{11980EDC-9537-444F-8DFC-2DC59CC5C0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75059" y="6254719"/>
            <a:ext cx="542925" cy="542925"/>
          </a:xfrm>
          <a:prstGeom prst="rect">
            <a:avLst/>
          </a:prstGeom>
        </p:spPr>
      </p:pic>
      <p:sp>
        <p:nvSpPr>
          <p:cNvPr id="10" name="Slide Number Placeholder - Dark Master">
            <a:extLst>
              <a:ext uri="{FF2B5EF4-FFF2-40B4-BE49-F238E27FC236}">
                <a16:creationId xmlns:a16="http://schemas.microsoft.com/office/drawing/2014/main" id="{CDC16BEF-3A46-3A49-BA4F-BF6A49D83C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1" name="Footer Placeholder - Dark Master">
            <a:extLst>
              <a:ext uri="{FF2B5EF4-FFF2-40B4-BE49-F238E27FC236}">
                <a16:creationId xmlns:a16="http://schemas.microsoft.com/office/drawing/2014/main" id="{68EFC79C-3905-E144-8964-08E7D26028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438739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: Text &amp;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Dash Graphic - Light Large Image">
            <a:extLst>
              <a:ext uri="{FF2B5EF4-FFF2-40B4-BE49-F238E27FC236}">
                <a16:creationId xmlns:a16="http://schemas.microsoft.com/office/drawing/2014/main" id="{B7114D83-78DD-9D49-BDDD-16804430974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524500" y="0"/>
            <a:ext cx="66675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Image</a:t>
            </a:r>
            <a:endParaRPr lang="en-NL"/>
          </a:p>
        </p:txBody>
      </p:sp>
      <p:sp>
        <p:nvSpPr>
          <p:cNvPr id="10" name="Heading Placeholder Dash Graphic - Light Large Image">
            <a:extLst>
              <a:ext uri="{FF2B5EF4-FFF2-40B4-BE49-F238E27FC236}">
                <a16:creationId xmlns:a16="http://schemas.microsoft.com/office/drawing/2014/main" id="{E810D892-5A91-F14D-AED7-80ECA91604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0721" y="1033798"/>
            <a:ext cx="6400801" cy="1435112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>
              <a:defRPr sz="6000" b="1" i="0" spc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Bold Heading Goes Here</a:t>
            </a:r>
            <a:endParaRPr lang="en-NL" dirty="0"/>
          </a:p>
        </p:txBody>
      </p:sp>
      <p:sp>
        <p:nvSpPr>
          <p:cNvPr id="11" name="Body Copy Placeholder Dash Graphic - Light Large Image">
            <a:extLst>
              <a:ext uri="{FF2B5EF4-FFF2-40B4-BE49-F238E27FC236}">
                <a16:creationId xmlns:a16="http://schemas.microsoft.com/office/drawing/2014/main" id="{83FD9D0E-4AA3-B847-9AD3-4E9A1CF521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941" y="2926947"/>
            <a:ext cx="4089721" cy="3190513"/>
          </a:xfrm>
          <a:prstGeom prst="rect">
            <a:avLst/>
          </a:prstGeom>
        </p:spPr>
        <p:txBody>
          <a:bodyPr numCol="1">
            <a:noAutofit/>
          </a:bodyPr>
          <a:lstStyle>
            <a:lvl1pPr marL="228600" indent="-220663">
              <a:tabLst/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sh Graphic - Light Large Image">
            <a:extLst>
              <a:ext uri="{FF2B5EF4-FFF2-40B4-BE49-F238E27FC236}">
                <a16:creationId xmlns:a16="http://schemas.microsoft.com/office/drawing/2014/main" id="{2D25018D-D8A4-4B40-A941-4B939F2A2CF6}"/>
              </a:ext>
            </a:extLst>
          </p:cNvPr>
          <p:cNvSpPr>
            <a:spLocks/>
          </p:cNvSpPr>
          <p:nvPr userDrawn="1"/>
        </p:nvSpPr>
        <p:spPr>
          <a:xfrm flipH="1">
            <a:off x="609600" y="688015"/>
            <a:ext cx="752472" cy="12323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NL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72997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: 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- Light Thank You">
            <a:extLst>
              <a:ext uri="{FF2B5EF4-FFF2-40B4-BE49-F238E27FC236}">
                <a16:creationId xmlns:a16="http://schemas.microsoft.com/office/drawing/2014/main" id="{572CC1CD-A906-EF40-BCB9-DD18F5B4F089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2000" cy="43434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 algn="ctr">
              <a:buNone/>
              <a:defRPr sz="3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Image</a:t>
            </a:r>
            <a:endParaRPr lang="en-NL"/>
          </a:p>
        </p:txBody>
      </p:sp>
      <p:sp>
        <p:nvSpPr>
          <p:cNvPr id="9" name="Thank You Title - Light Thank You">
            <a:extLst>
              <a:ext uri="{FF2B5EF4-FFF2-40B4-BE49-F238E27FC236}">
                <a16:creationId xmlns:a16="http://schemas.microsoft.com/office/drawing/2014/main" id="{9E1128F5-971A-3042-9A4D-2E3A364E53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613" y="3004748"/>
            <a:ext cx="10941752" cy="2424033"/>
          </a:xfrm>
          <a:prstGeom prst="rect">
            <a:avLst/>
          </a:prstGeom>
          <a:effectLst/>
        </p:spPr>
        <p:txBody>
          <a:bodyPr anchor="ctr" anchorCtr="0"/>
          <a:lstStyle>
            <a:lvl1pPr>
              <a:defRPr sz="14400" b="1" i="0" spc="-150">
                <a:solidFill>
                  <a:schemeClr val="tx1"/>
                </a:solidFill>
                <a:effectLst>
                  <a:glow rad="330200">
                    <a:schemeClr val="bg1">
                      <a:alpha val="40000"/>
                    </a:schemeClr>
                  </a:glow>
                </a:effectLst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Thank You</a:t>
            </a:r>
            <a:endParaRPr lang="en-NL" dirty="0"/>
          </a:p>
        </p:txBody>
      </p:sp>
      <p:sp>
        <p:nvSpPr>
          <p:cNvPr id="11" name="Presenter Nme/Title Placeholder - Light Thank You">
            <a:extLst>
              <a:ext uri="{FF2B5EF4-FFF2-40B4-BE49-F238E27FC236}">
                <a16:creationId xmlns:a16="http://schemas.microsoft.com/office/drawing/2014/main" id="{3D7A0202-4B9A-BB44-B726-690D701ED6FE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69742" y="5032646"/>
            <a:ext cx="5126257" cy="358876"/>
          </a:xfrm>
          <a:prstGeom prst="rect">
            <a:avLst/>
          </a:prstGeom>
        </p:spPr>
        <p:txBody>
          <a:bodyPr bIns="46800" anchor="t" anchorCtr="0"/>
          <a:lstStyle>
            <a:lvl1pPr marL="0" indent="0" algn="l">
              <a:lnSpc>
                <a:spcPct val="100000"/>
              </a:lnSpc>
              <a:buNone/>
              <a:defRPr sz="1800" b="1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Presenter Name, Presenter Title</a:t>
            </a:r>
          </a:p>
        </p:txBody>
      </p:sp>
      <p:sp>
        <p:nvSpPr>
          <p:cNvPr id="16" name="Presenter Email/Phone Number Placeholder - Light Thank You">
            <a:extLst>
              <a:ext uri="{FF2B5EF4-FFF2-40B4-BE49-F238E27FC236}">
                <a16:creationId xmlns:a16="http://schemas.microsoft.com/office/drawing/2014/main" id="{DDE45DF4-E73E-B34A-A992-E6947B91AD8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969742" y="5309798"/>
            <a:ext cx="5126257" cy="604113"/>
          </a:xfrm>
          <a:prstGeom prst="rect">
            <a:avLst/>
          </a:prstGeom>
        </p:spPr>
        <p:txBody>
          <a:bodyPr bIns="46800" anchor="t" anchorCtr="0"/>
          <a:lstStyle>
            <a:lvl1pPr marL="0" indent="0" algn="l">
              <a:lnSpc>
                <a:spcPct val="100000"/>
              </a:lnSpc>
              <a:buNone/>
              <a:defRPr sz="1800"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457200" indent="0">
              <a:lnSpc>
                <a:spcPct val="100000"/>
              </a:lnSpc>
              <a:buNone/>
              <a:defRPr sz="1600"/>
            </a:lvl2pPr>
            <a:lvl3pPr marL="914400" indent="0">
              <a:lnSpc>
                <a:spcPct val="100000"/>
              </a:lnSpc>
              <a:buNone/>
              <a:defRPr sz="1600"/>
            </a:lvl3pPr>
            <a:lvl4pPr marL="1371600" indent="0">
              <a:lnSpc>
                <a:spcPct val="100000"/>
              </a:lnSpc>
              <a:buNone/>
              <a:defRPr sz="1600"/>
            </a:lvl4pPr>
            <a:lvl5pPr marL="18288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en-US" dirty="0"/>
              <a:t>Email</a:t>
            </a:r>
            <a:br>
              <a:rPr lang="en-US" dirty="0"/>
            </a:br>
            <a:r>
              <a:rPr lang="en-US" dirty="0"/>
              <a:t>Phone Number</a:t>
            </a:r>
          </a:p>
        </p:txBody>
      </p:sp>
      <p:pic>
        <p:nvPicPr>
          <p:cNvPr id="14" name="Valtech Logo - Light Thank You">
            <a:extLst>
              <a:ext uri="{FF2B5EF4-FFF2-40B4-BE49-F238E27FC236}">
                <a16:creationId xmlns:a16="http://schemas.microsoft.com/office/drawing/2014/main" id="{83FF3268-95D7-7A4B-8284-8F4149E9F5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54629" y="6335999"/>
            <a:ext cx="1550750" cy="315721"/>
          </a:xfrm>
          <a:prstGeom prst="rect">
            <a:avLst/>
          </a:prstGeom>
        </p:spPr>
      </p:pic>
      <p:sp>
        <p:nvSpPr>
          <p:cNvPr id="12" name="Slide Number Placeholder - Dark Master">
            <a:extLst>
              <a:ext uri="{FF2B5EF4-FFF2-40B4-BE49-F238E27FC236}">
                <a16:creationId xmlns:a16="http://schemas.microsoft.com/office/drawing/2014/main" id="{12FA0C5F-9809-B34D-B0E9-3B2D6DB65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ooter Placeholder - Dark Master">
            <a:extLst>
              <a:ext uri="{FF2B5EF4-FFF2-40B4-BE49-F238E27FC236}">
                <a16:creationId xmlns:a16="http://schemas.microsoft.com/office/drawing/2014/main" id="{86BD0A70-BF3E-344D-BEA6-790808D45B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131209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: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 Logo - Light Blank">
            <a:extLst>
              <a:ext uri="{FF2B5EF4-FFF2-40B4-BE49-F238E27FC236}">
                <a16:creationId xmlns:a16="http://schemas.microsoft.com/office/drawing/2014/main" id="{8D42C22C-AF87-2A4A-8E4F-7581B858B0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75059" y="6254719"/>
            <a:ext cx="542925" cy="542925"/>
          </a:xfrm>
          <a:prstGeom prst="rect">
            <a:avLst/>
          </a:prstGeom>
        </p:spPr>
      </p:pic>
      <p:sp>
        <p:nvSpPr>
          <p:cNvPr id="6" name="Slide Number Placeholder - Dark Master">
            <a:extLst>
              <a:ext uri="{FF2B5EF4-FFF2-40B4-BE49-F238E27FC236}">
                <a16:creationId xmlns:a16="http://schemas.microsoft.com/office/drawing/2014/main" id="{7E223681-9E5E-BA4F-9B98-51A7BC5A27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9" name="Footer Placeholder - Dark Master">
            <a:extLst>
              <a:ext uri="{FF2B5EF4-FFF2-40B4-BE49-F238E27FC236}">
                <a16:creationId xmlns:a16="http://schemas.microsoft.com/office/drawing/2014/main" id="{5EB291AA-EB0E-FD4C-8227-3C8BADA982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193058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image" Target="../media/image8.svg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7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image" Target="../media/image10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resentation Title Placeholder Master">
            <a:extLst>
              <a:ext uri="{FF2B5EF4-FFF2-40B4-BE49-F238E27FC236}">
                <a16:creationId xmlns:a16="http://schemas.microsoft.com/office/drawing/2014/main" id="{82865E47-21E3-424C-B760-79CAD3465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229" y="1025656"/>
            <a:ext cx="9175282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</a:t>
            </a:r>
            <a:endParaRPr lang="en-NL" dirty="0"/>
          </a:p>
        </p:txBody>
      </p:sp>
      <p:sp>
        <p:nvSpPr>
          <p:cNvPr id="3" name="Body Copy Placeholder Master">
            <a:extLst>
              <a:ext uri="{FF2B5EF4-FFF2-40B4-BE49-F238E27FC236}">
                <a16:creationId xmlns:a16="http://schemas.microsoft.com/office/drawing/2014/main" id="{0EBB903F-3ABE-C24E-9894-B6713D62E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2574" y="2465119"/>
            <a:ext cx="9151937" cy="36889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- Dark Master">
            <a:extLst>
              <a:ext uri="{FF2B5EF4-FFF2-40B4-BE49-F238E27FC236}">
                <a16:creationId xmlns:a16="http://schemas.microsoft.com/office/drawing/2014/main" id="{B000A764-924D-2047-9127-2ED7A74E04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8" name="Footer Placeholder - Dark Master">
            <a:extLst>
              <a:ext uri="{FF2B5EF4-FFF2-40B4-BE49-F238E27FC236}">
                <a16:creationId xmlns:a16="http://schemas.microsoft.com/office/drawing/2014/main" id="{D96C7F87-6857-6449-A408-D1F248F17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8385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9" r:id="rId2"/>
    <p:sldLayoutId id="2147483724" r:id="rId3"/>
    <p:sldLayoutId id="2147483713" r:id="rId4"/>
    <p:sldLayoutId id="2147483693" r:id="rId5"/>
    <p:sldLayoutId id="2147483714" r:id="rId6"/>
    <p:sldLayoutId id="2147483666" r:id="rId7"/>
    <p:sldLayoutId id="2147483675" r:id="rId8"/>
    <p:sldLayoutId id="2147483655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7200" b="1" i="0" kern="1200" spc="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0663" algn="l" defTabSz="457200" rtl="0" eaLnBrk="1" latinLnBrk="0" hangingPunct="1">
        <a:lnSpc>
          <a:spcPct val="100000"/>
        </a:lnSpc>
        <a:spcBef>
          <a:spcPts val="1000"/>
        </a:spcBef>
        <a:spcAft>
          <a:spcPts val="1000"/>
        </a:spcAft>
        <a:buSzPct val="109000"/>
        <a:buFontTx/>
        <a:buBlip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</a:buBlip>
        <a:tabLst/>
        <a:defRPr lang="en-US" sz="2000" b="0" i="0" kern="1200" spc="0" dirty="0" smtClean="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465138" indent="-233363" algn="l" defTabSz="457200" rtl="0" eaLnBrk="1" latinLnBrk="0" hangingPunct="1">
        <a:lnSpc>
          <a:spcPct val="100000"/>
        </a:lnSpc>
        <a:spcBef>
          <a:spcPts val="600"/>
        </a:spcBef>
        <a:spcAft>
          <a:spcPts val="1000"/>
        </a:spcAft>
        <a:buSzPct val="109000"/>
        <a:buFontTx/>
        <a:buBlip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</a:buBlip>
        <a:tabLst/>
        <a:defRPr lang="en-US" sz="2000" b="0" i="0" kern="1200" spc="0" dirty="0" smtClean="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687388" indent="-222250" algn="l" defTabSz="914400" rtl="0" eaLnBrk="1" latinLnBrk="0" hangingPunct="1">
        <a:lnSpc>
          <a:spcPct val="100000"/>
        </a:lnSpc>
        <a:spcBef>
          <a:spcPts val="600"/>
        </a:spcBef>
        <a:spcAft>
          <a:spcPts val="1000"/>
        </a:spcAft>
        <a:buSzPct val="109000"/>
        <a:buFontTx/>
        <a:buBlip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</a:buBlip>
        <a:tabLst/>
        <a:defRPr lang="en-US" sz="2000" b="0" i="0" kern="1200" spc="0" dirty="0" smtClean="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3pPr>
      <a:lvl4pPr marL="920750" indent="-233363" algn="l" defTabSz="914400" rtl="0" eaLnBrk="1" latinLnBrk="0" hangingPunct="1">
        <a:lnSpc>
          <a:spcPct val="100000"/>
        </a:lnSpc>
        <a:spcBef>
          <a:spcPts val="600"/>
        </a:spcBef>
        <a:spcAft>
          <a:spcPts val="1000"/>
        </a:spcAft>
        <a:buSzPct val="109000"/>
        <a:buFontTx/>
        <a:buBlip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</a:buBlip>
        <a:tabLst/>
        <a:defRPr lang="en-US" sz="2000" b="0" i="0" kern="1200" spc="0" dirty="0" smtClean="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4pPr>
      <a:lvl5pPr marL="1143000" indent="-222250" algn="l" defTabSz="914400" rtl="0" eaLnBrk="1" latinLnBrk="0" hangingPunct="1">
        <a:lnSpc>
          <a:spcPct val="100000"/>
        </a:lnSpc>
        <a:spcBef>
          <a:spcPts val="600"/>
        </a:spcBef>
        <a:spcAft>
          <a:spcPts val="1000"/>
        </a:spcAft>
        <a:buSzPct val="109000"/>
        <a:buFontTx/>
        <a:buBlip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</a:buBlip>
        <a:tabLst/>
        <a:defRPr lang="en-US" sz="2000" b="0" i="0" kern="1200" spc="0" dirty="0" smtClean="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>
          <p15:clr>
            <a:srgbClr val="F26B43"/>
          </p15:clr>
        </p15:guide>
        <p15:guide id="4" pos="2688" userDrawn="1">
          <p15:clr>
            <a:srgbClr val="F26B43"/>
          </p15:clr>
        </p15:guide>
        <p15:guide id="6" pos="2112" userDrawn="1">
          <p15:clr>
            <a:srgbClr val="F26B43"/>
          </p15:clr>
        </p15:guide>
        <p15:guide id="8" pos="960">
          <p15:clr>
            <a:srgbClr val="F26B43"/>
          </p15:clr>
        </p15:guide>
        <p15:guide id="11" pos="4992" userDrawn="1">
          <p15:clr>
            <a:srgbClr val="F26B43"/>
          </p15:clr>
        </p15:guide>
        <p15:guide id="13" pos="5568" userDrawn="1">
          <p15:clr>
            <a:srgbClr val="F26B43"/>
          </p15:clr>
        </p15:guide>
        <p15:guide id="15" pos="6720">
          <p15:clr>
            <a:srgbClr val="F26B43"/>
          </p15:clr>
        </p15:guide>
        <p15:guide id="18" orient="horz" pos="1872" userDrawn="1">
          <p15:clr>
            <a:srgbClr val="F26B43"/>
          </p15:clr>
        </p15:guide>
        <p15:guide id="19" orient="horz" pos="1296" userDrawn="1">
          <p15:clr>
            <a:srgbClr val="F26B43"/>
          </p15:clr>
        </p15:guide>
        <p15:guide id="21" orient="horz" pos="1008" userDrawn="1">
          <p15:clr>
            <a:srgbClr val="F26B43"/>
          </p15:clr>
        </p15:guide>
        <p15:guide id="22" orient="horz" pos="2448" userDrawn="1">
          <p15:clr>
            <a:srgbClr val="F26B43"/>
          </p15:clr>
        </p15:guide>
        <p15:guide id="23" orient="horz" pos="2736" userDrawn="1">
          <p15:clr>
            <a:srgbClr val="F26B43"/>
          </p15:clr>
        </p15:guide>
        <p15:guide id="24" pos="384">
          <p15:clr>
            <a:srgbClr val="F26B43"/>
          </p15:clr>
        </p15:guide>
        <p15:guide id="25" pos="7296">
          <p15:clr>
            <a:srgbClr val="F26B43"/>
          </p15:clr>
        </p15:guide>
        <p15:guide id="26" orient="horz" pos="720" userDrawn="1">
          <p15:clr>
            <a:srgbClr val="F26B43"/>
          </p15:clr>
        </p15:guide>
        <p15:guide id="27" orient="horz" pos="3312" userDrawn="1">
          <p15:clr>
            <a:srgbClr val="F26B43"/>
          </p15:clr>
        </p15:guide>
        <p15:guide id="28" pos="3264" userDrawn="1">
          <p15:clr>
            <a:srgbClr val="F26B43"/>
          </p15:clr>
        </p15:guide>
        <p15:guide id="29" pos="4416" userDrawn="1">
          <p15:clr>
            <a:srgbClr val="F26B43"/>
          </p15:clr>
        </p15:guide>
        <p15:guide id="30" orient="horz" pos="3600" userDrawn="1">
          <p15:clr>
            <a:srgbClr val="F26B43"/>
          </p15:clr>
        </p15:guide>
        <p15:guide id="31" orient="horz" pos="2160" userDrawn="1">
          <p15:clr>
            <a:srgbClr val="F26B43"/>
          </p15:clr>
        </p15:guide>
        <p15:guide id="32" orient="horz" pos="1584" userDrawn="1">
          <p15:clr>
            <a:srgbClr val="F26B43"/>
          </p15:clr>
        </p15:guide>
        <p15:guide id="33" orient="horz" pos="3024" userDrawn="1">
          <p15:clr>
            <a:srgbClr val="F26B43"/>
          </p15:clr>
        </p15:guide>
        <p15:guide id="34" pos="1536" userDrawn="1">
          <p15:clr>
            <a:srgbClr val="F26B43"/>
          </p15:clr>
        </p15:guide>
        <p15:guide id="35" pos="6144" userDrawn="1">
          <p15:clr>
            <a:srgbClr val="F26B43"/>
          </p15:clr>
        </p15:guide>
        <p15:guide id="36" orient="horz" pos="432" userDrawn="1">
          <p15:clr>
            <a:srgbClr val="F26B43"/>
          </p15:clr>
        </p15:guide>
        <p15:guide id="37" orient="horz" pos="388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Heading Placeholder - Dark Master">
            <a:extLst>
              <a:ext uri="{FF2B5EF4-FFF2-40B4-BE49-F238E27FC236}">
                <a16:creationId xmlns:a16="http://schemas.microsoft.com/office/drawing/2014/main" id="{82865E47-21E3-424C-B760-79CAD3465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229" y="1025656"/>
            <a:ext cx="9175282" cy="132556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</a:t>
            </a:r>
            <a:endParaRPr lang="en-NL" dirty="0"/>
          </a:p>
        </p:txBody>
      </p:sp>
      <p:pic>
        <p:nvPicPr>
          <p:cNvPr id="23" name="V Logo - Dark Master">
            <a:extLst>
              <a:ext uri="{FF2B5EF4-FFF2-40B4-BE49-F238E27FC236}">
                <a16:creationId xmlns:a16="http://schemas.microsoft.com/office/drawing/2014/main" id="{60527E3B-9B44-BB47-B895-29A65D97EC6C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475059" y="6254719"/>
            <a:ext cx="542925" cy="542925"/>
          </a:xfrm>
          <a:prstGeom prst="rect">
            <a:avLst/>
          </a:prstGeom>
        </p:spPr>
      </p:pic>
      <p:sp>
        <p:nvSpPr>
          <p:cNvPr id="8" name="Slide Number Placeholder - Dark Master">
            <a:extLst>
              <a:ext uri="{FF2B5EF4-FFF2-40B4-BE49-F238E27FC236}">
                <a16:creationId xmlns:a16="http://schemas.microsoft.com/office/drawing/2014/main" id="{5C25924D-2B85-F145-8C09-1F11EBF587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Footer Placeholder - Dark Master">
            <a:extLst>
              <a:ext uri="{FF2B5EF4-FFF2-40B4-BE49-F238E27FC236}">
                <a16:creationId xmlns:a16="http://schemas.microsoft.com/office/drawing/2014/main" id="{9E6B4953-BA87-554A-AE2B-E50D4114A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  <p:sp>
        <p:nvSpPr>
          <p:cNvPr id="13" name="Body Copy Placeholder - Dark Master">
            <a:extLst>
              <a:ext uri="{FF2B5EF4-FFF2-40B4-BE49-F238E27FC236}">
                <a16:creationId xmlns:a16="http://schemas.microsoft.com/office/drawing/2014/main" id="{C628577F-3664-ED44-9A44-629A13B9D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0034" y="2466975"/>
            <a:ext cx="9151936" cy="368898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96215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7200" b="1" i="0" kern="1200" spc="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0663" algn="l" defTabSz="457200" rtl="0" eaLnBrk="1" latinLnBrk="0" hangingPunct="1">
        <a:lnSpc>
          <a:spcPct val="100000"/>
        </a:lnSpc>
        <a:spcBef>
          <a:spcPts val="1000"/>
        </a:spcBef>
        <a:spcAft>
          <a:spcPts val="1000"/>
        </a:spcAft>
        <a:buSzPct val="109000"/>
        <a:buFontTx/>
        <a:buBlip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</a:buBlip>
        <a:tabLst/>
        <a:defRPr lang="en-US" sz="2000" b="0" i="0" kern="1200" spc="0" dirty="0" smtClean="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465138" indent="-233363" algn="l" defTabSz="457200" rtl="0" eaLnBrk="1" latinLnBrk="0" hangingPunct="1">
        <a:lnSpc>
          <a:spcPct val="100000"/>
        </a:lnSpc>
        <a:spcBef>
          <a:spcPts val="600"/>
        </a:spcBef>
        <a:spcAft>
          <a:spcPts val="1000"/>
        </a:spcAft>
        <a:buSzPct val="109000"/>
        <a:buFontTx/>
        <a:buBlip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</a:buBlip>
        <a:tabLst/>
        <a:defRPr lang="en-US" sz="2000" b="0" i="0" kern="1200" spc="0" dirty="0" smtClean="0">
          <a:solidFill>
            <a:schemeClr val="bg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687388" indent="-222250" algn="l" defTabSz="914400" rtl="0" eaLnBrk="1" latinLnBrk="0" hangingPunct="1">
        <a:lnSpc>
          <a:spcPct val="100000"/>
        </a:lnSpc>
        <a:spcBef>
          <a:spcPts val="600"/>
        </a:spcBef>
        <a:spcAft>
          <a:spcPts val="1000"/>
        </a:spcAft>
        <a:buSzPct val="109000"/>
        <a:buFontTx/>
        <a:buBlip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</a:buBlip>
        <a:tabLst/>
        <a:defRPr lang="en-US" sz="2000" b="0" i="0" kern="1200" spc="0" dirty="0" smtClean="0">
          <a:solidFill>
            <a:schemeClr val="bg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3pPr>
      <a:lvl4pPr marL="920750" indent="-233363" algn="l" defTabSz="914400" rtl="0" eaLnBrk="1" latinLnBrk="0" hangingPunct="1">
        <a:lnSpc>
          <a:spcPct val="100000"/>
        </a:lnSpc>
        <a:spcBef>
          <a:spcPts val="600"/>
        </a:spcBef>
        <a:spcAft>
          <a:spcPts val="1000"/>
        </a:spcAft>
        <a:buSzPct val="109000"/>
        <a:buFontTx/>
        <a:buBlip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</a:buBlip>
        <a:tabLst/>
        <a:defRPr lang="en-US" sz="2000" b="0" i="0" kern="1200" spc="0" dirty="0" smtClean="0">
          <a:solidFill>
            <a:schemeClr val="bg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4pPr>
      <a:lvl5pPr marL="1143000" indent="-222250" algn="l" defTabSz="914400" rtl="0" eaLnBrk="1" latinLnBrk="0" hangingPunct="1">
        <a:lnSpc>
          <a:spcPct val="100000"/>
        </a:lnSpc>
        <a:spcBef>
          <a:spcPts val="600"/>
        </a:spcBef>
        <a:spcAft>
          <a:spcPts val="1000"/>
        </a:spcAft>
        <a:buSzPct val="109000"/>
        <a:buFontTx/>
        <a:buBlip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</a:buBlip>
        <a:tabLst/>
        <a:defRPr lang="en-US" sz="2000" b="0" i="0" kern="1200" spc="0" dirty="0" smtClean="0">
          <a:solidFill>
            <a:schemeClr val="bg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>
          <p15:clr>
            <a:srgbClr val="F26B43"/>
          </p15:clr>
        </p15:guide>
        <p15:guide id="4" pos="2688">
          <p15:clr>
            <a:srgbClr val="F26B43"/>
          </p15:clr>
        </p15:guide>
        <p15:guide id="6" pos="2112">
          <p15:clr>
            <a:srgbClr val="F26B43"/>
          </p15:clr>
        </p15:guide>
        <p15:guide id="8" pos="960">
          <p15:clr>
            <a:srgbClr val="F26B43"/>
          </p15:clr>
        </p15:guide>
        <p15:guide id="11" pos="4992">
          <p15:clr>
            <a:srgbClr val="F26B43"/>
          </p15:clr>
        </p15:guide>
        <p15:guide id="13" pos="5568">
          <p15:clr>
            <a:srgbClr val="F26B43"/>
          </p15:clr>
        </p15:guide>
        <p15:guide id="15" pos="6720">
          <p15:clr>
            <a:srgbClr val="F26B43"/>
          </p15:clr>
        </p15:guide>
        <p15:guide id="18" orient="horz" pos="1872">
          <p15:clr>
            <a:srgbClr val="F26B43"/>
          </p15:clr>
        </p15:guide>
        <p15:guide id="19" orient="horz" pos="1296">
          <p15:clr>
            <a:srgbClr val="F26B43"/>
          </p15:clr>
        </p15:guide>
        <p15:guide id="21" orient="horz" pos="1008">
          <p15:clr>
            <a:srgbClr val="F26B43"/>
          </p15:clr>
        </p15:guide>
        <p15:guide id="22" orient="horz" pos="2448">
          <p15:clr>
            <a:srgbClr val="F26B43"/>
          </p15:clr>
        </p15:guide>
        <p15:guide id="23" orient="horz" pos="2736">
          <p15:clr>
            <a:srgbClr val="F26B43"/>
          </p15:clr>
        </p15:guide>
        <p15:guide id="24" pos="384">
          <p15:clr>
            <a:srgbClr val="F26B43"/>
          </p15:clr>
        </p15:guide>
        <p15:guide id="25" pos="7296">
          <p15:clr>
            <a:srgbClr val="F26B43"/>
          </p15:clr>
        </p15:guide>
        <p15:guide id="26" orient="horz" pos="720">
          <p15:clr>
            <a:srgbClr val="F26B43"/>
          </p15:clr>
        </p15:guide>
        <p15:guide id="27" orient="horz" pos="3312">
          <p15:clr>
            <a:srgbClr val="F26B43"/>
          </p15:clr>
        </p15:guide>
        <p15:guide id="28" pos="3264">
          <p15:clr>
            <a:srgbClr val="F26B43"/>
          </p15:clr>
        </p15:guide>
        <p15:guide id="29" pos="4416">
          <p15:clr>
            <a:srgbClr val="F26B43"/>
          </p15:clr>
        </p15:guide>
        <p15:guide id="30" orient="horz" pos="3600">
          <p15:clr>
            <a:srgbClr val="F26B43"/>
          </p15:clr>
        </p15:guide>
        <p15:guide id="31" orient="horz" pos="2160">
          <p15:clr>
            <a:srgbClr val="F26B43"/>
          </p15:clr>
        </p15:guide>
        <p15:guide id="32" orient="horz" pos="1584">
          <p15:clr>
            <a:srgbClr val="F26B43"/>
          </p15:clr>
        </p15:guide>
        <p15:guide id="33" orient="horz" pos="3024">
          <p15:clr>
            <a:srgbClr val="F26B43"/>
          </p15:clr>
        </p15:guide>
        <p15:guide id="34" pos="1536">
          <p15:clr>
            <a:srgbClr val="F26B43"/>
          </p15:clr>
        </p15:guide>
        <p15:guide id="35" pos="6144">
          <p15:clr>
            <a:srgbClr val="F26B43"/>
          </p15:clr>
        </p15:guide>
        <p15:guide id="36" orient="horz" pos="432">
          <p15:clr>
            <a:srgbClr val="F26B43"/>
          </p15:clr>
        </p15:guide>
        <p15:guide id="37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youtube.com/watch?v=v2btkQxBntc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1251DD-756C-E945-9DB9-6E19708820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NoTeamName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CFED509-CB68-A54B-B9F6-80173EA6AF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7661" y="5200772"/>
            <a:ext cx="7362086" cy="596346"/>
          </a:xfrm>
        </p:spPr>
        <p:txBody>
          <a:bodyPr/>
          <a:lstStyle/>
          <a:p>
            <a:r>
              <a:rPr lang="en-US" dirty="0"/>
              <a:t>/ Vimal Prakash / Elakkuvan Rajamani</a:t>
            </a:r>
            <a:br>
              <a:rPr lang="en-US" dirty="0"/>
            </a:br>
            <a:r>
              <a:rPr lang="en-US" dirty="0"/>
              <a:t>/ </a:t>
            </a:r>
            <a:r>
              <a:rPr lang="en-US" dirty="0" err="1"/>
              <a:t>Ezhilarasan</a:t>
            </a:r>
            <a:r>
              <a:rPr lang="en-US" dirty="0"/>
              <a:t> </a:t>
            </a:r>
            <a:r>
              <a:rPr lang="en-US" dirty="0" err="1"/>
              <a:t>Rangan</a:t>
            </a:r>
            <a:r>
              <a:rPr lang="en-US" dirty="0"/>
              <a:t> / Ramkumar Nambhi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EF3B92-987F-F448-A2FE-1A97D4068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B1BDC8-7E78-6C4D-8AAB-83832D4CDEEB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10" name="Footer Placeholder - Dark Master">
            <a:extLst>
              <a:ext uri="{FF2B5EF4-FFF2-40B4-BE49-F238E27FC236}">
                <a16:creationId xmlns:a16="http://schemas.microsoft.com/office/drawing/2014/main" id="{EC9E47E1-ACAA-B749-B59B-EC7D9E85B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024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E93A-FA0E-4A45-B0C2-D23B6E96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501" y="1072245"/>
            <a:ext cx="10076399" cy="515075"/>
          </a:xfrm>
        </p:spPr>
        <p:txBody>
          <a:bodyPr anchor="t">
            <a:normAutofit/>
          </a:bodyPr>
          <a:lstStyle/>
          <a:p>
            <a:r>
              <a:rPr lang="en-US" sz="3700" dirty="0"/>
              <a:t>#</a:t>
            </a:r>
            <a:r>
              <a:rPr lang="en-US" sz="3700" b="1" i="0" dirty="0">
                <a:effectLst/>
              </a:rPr>
              <a:t>Graphe{Netor} </a:t>
            </a:r>
            <a:r>
              <a:rPr lang="en-US" sz="3700" b="1" i="0" dirty="0" err="1">
                <a:effectLst/>
              </a:rPr>
              <a:t>PagesPipeline</a:t>
            </a:r>
            <a:endParaRPr lang="en-US" sz="3700" dirty="0"/>
          </a:p>
        </p:txBody>
      </p:sp>
      <p:sp>
        <p:nvSpPr>
          <p:cNvPr id="7" name="Slide Number Placeholder - Dark Master">
            <a:extLst>
              <a:ext uri="{FF2B5EF4-FFF2-40B4-BE49-F238E27FC236}">
                <a16:creationId xmlns:a16="http://schemas.microsoft.com/office/drawing/2014/main" id="{6D15B0F3-87B8-EE4E-BA74-F1A614B68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spcAft>
                <a:spcPts val="600"/>
              </a:spcAft>
            </a:pPr>
            <a:fld id="{56B1BDC8-7E78-6C4D-8AAB-83832D4CDEEB}" type="slidenum">
              <a:rPr lang="de-DE" smtClean="0"/>
              <a:pPr>
                <a:spcAft>
                  <a:spcPts val="600"/>
                </a:spcAft>
              </a:pPr>
              <a:t>10</a:t>
            </a:fld>
            <a:endParaRPr lang="de-DE"/>
          </a:p>
        </p:txBody>
      </p:sp>
      <p:sp>
        <p:nvSpPr>
          <p:cNvPr id="8" name="Footer Placeholder - Dark Master">
            <a:extLst>
              <a:ext uri="{FF2B5EF4-FFF2-40B4-BE49-F238E27FC236}">
                <a16:creationId xmlns:a16="http://schemas.microsoft.com/office/drawing/2014/main" id="{07EC9097-27ED-F440-8B81-7F54FC356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</p:spPr>
        <p:txBody>
          <a:bodyPr vert="horz" lIns="91440" tIns="45720" rIns="91440" bIns="91440" rtlCol="0" anchor="ctr">
            <a:norm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GB"/>
              <a:t>VPTT 2020 4.4.7.4 RC       /</a:t>
            </a:r>
            <a:endParaRPr lang="en-NL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5382A38-F9CC-4DCA-B6C2-6DD7108181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501" y="2072212"/>
            <a:ext cx="7752119" cy="4167187"/>
          </a:xfrm>
        </p:spPr>
      </p:pic>
    </p:spTree>
    <p:extLst>
      <p:ext uri="{BB962C8B-B14F-4D97-AF65-F5344CB8AC3E}">
        <p14:creationId xmlns:p14="http://schemas.microsoft.com/office/powerpoint/2010/main" val="373975421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person, cellphone, woman, looking&#10;&#10;Description automatically generated">
            <a:extLst>
              <a:ext uri="{FF2B5EF4-FFF2-40B4-BE49-F238E27FC236}">
                <a16:creationId xmlns:a16="http://schemas.microsoft.com/office/drawing/2014/main" id="{D8DDBD47-0187-DF49-934D-12136072D73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292" r="3292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F9EBBC2-B900-3F4A-B144-A6CCAE92E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471" y="1033798"/>
            <a:ext cx="6910734" cy="143511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0238620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icture containing indoor, sitting, table, dark&#10;&#10;Description automatically generated">
            <a:extLst>
              <a:ext uri="{FF2B5EF4-FFF2-40B4-BE49-F238E27FC236}">
                <a16:creationId xmlns:a16="http://schemas.microsoft.com/office/drawing/2014/main" id="{7346F9F0-8014-4841-AA94-587B3D2A1B7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964" r="1964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95DDE59-1C04-084E-BD4D-B43846415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54" y="1105774"/>
            <a:ext cx="5486399" cy="604682"/>
          </a:xfrm>
        </p:spPr>
        <p:txBody>
          <a:bodyPr/>
          <a:lstStyle/>
          <a:p>
            <a:r>
              <a:rPr lang="en-US" dirty="0"/>
              <a:t>Future Plans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B0879-E49C-C44E-BE9C-110A100647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0" tIns="0" rIns="0" bIns="0" numCol="1" rtlCol="0" anchor="t">
            <a:noAutofit/>
          </a:bodyPr>
          <a:lstStyle/>
          <a:p>
            <a:pPr indent="-220345"/>
            <a:r>
              <a:rPr lang="en-US" dirty="0">
                <a:latin typeface="Helvetica Neue"/>
              </a:rPr>
              <a:t>Enhancing </a:t>
            </a:r>
            <a:r>
              <a:rPr lang="en-US" dirty="0" err="1">
                <a:latin typeface="Helvetica Neue"/>
              </a:rPr>
              <a:t>Graphe</a:t>
            </a:r>
            <a:r>
              <a:rPr lang="en-US" dirty="0">
                <a:latin typeface="Helvetica Neue"/>
              </a:rPr>
              <a:t>{Netor} and releasing it as a NuGet Package</a:t>
            </a:r>
            <a:endParaRPr lang="fr-FR">
              <a:latin typeface="Helvetica Neue"/>
            </a:endParaRPr>
          </a:p>
          <a:p>
            <a:pPr indent="-220345"/>
            <a:r>
              <a:rPr lang="en-US" dirty="0"/>
              <a:t>Supporting multiple CDNs</a:t>
            </a:r>
          </a:p>
          <a:p>
            <a:pPr marL="464820" lvl="1" indent="-233045"/>
            <a:r>
              <a:rPr lang="en-US" dirty="0"/>
              <a:t>Azure</a:t>
            </a:r>
          </a:p>
          <a:p>
            <a:pPr marL="464820" lvl="1" indent="-233045"/>
            <a:r>
              <a:rPr lang="en-US" dirty="0">
                <a:latin typeface="Helvetica Neue"/>
              </a:rPr>
              <a:t>GitHub Pages etc., </a:t>
            </a:r>
          </a:p>
          <a:p>
            <a:pPr marL="231775" lvl="1" indent="0">
              <a:buNone/>
            </a:pPr>
            <a:endParaRPr lang="en-US" dirty="0"/>
          </a:p>
        </p:txBody>
      </p:sp>
      <p:sp>
        <p:nvSpPr>
          <p:cNvPr id="9" name="Slide Number Placeholder - Dark Master">
            <a:extLst>
              <a:ext uri="{FF2B5EF4-FFF2-40B4-BE49-F238E27FC236}">
                <a16:creationId xmlns:a16="http://schemas.microsoft.com/office/drawing/2014/main" id="{E7914D15-17F6-EF41-9082-032425673E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10" name="Footer Placeholder - Dark Master">
            <a:extLst>
              <a:ext uri="{FF2B5EF4-FFF2-40B4-BE49-F238E27FC236}">
                <a16:creationId xmlns:a16="http://schemas.microsoft.com/office/drawing/2014/main" id="{02929B22-440D-A940-9BF3-881511807E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44892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racket, man, ball, player&#10;&#10;Description automatically generated">
            <a:extLst>
              <a:ext uri="{FF2B5EF4-FFF2-40B4-BE49-F238E27FC236}">
                <a16:creationId xmlns:a16="http://schemas.microsoft.com/office/drawing/2014/main" id="{5BE33A86-F6C3-ED49-9EB0-E2CC728AF5A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368" b="2368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5DE21B9-04FF-AF49-AE15-CEDE5EC06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0" name="Slide Number Placeholder - Dark Master">
            <a:extLst>
              <a:ext uri="{FF2B5EF4-FFF2-40B4-BE49-F238E27FC236}">
                <a16:creationId xmlns:a16="http://schemas.microsoft.com/office/drawing/2014/main" id="{84198246-28CA-C944-ABD0-629193019B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11" name="Footer Placeholder - Dark Master">
            <a:extLst>
              <a:ext uri="{FF2B5EF4-FFF2-40B4-BE49-F238E27FC236}">
                <a16:creationId xmlns:a16="http://schemas.microsoft.com/office/drawing/2014/main" id="{665C8314-B717-6B41-BA4B-41F347EB6E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549751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icture containing person, indoor, sitting, man&#10;&#10;Description automatically generated">
            <a:extLst>
              <a:ext uri="{FF2B5EF4-FFF2-40B4-BE49-F238E27FC236}">
                <a16:creationId xmlns:a16="http://schemas.microsoft.com/office/drawing/2014/main" id="{187012FE-8A2E-A748-A6F3-318DA2302D9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3333" r="3333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547336E-F960-CE4F-88F7-294E2A4E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6B805C-8694-3C41-9EEA-99736B151A6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##  	Introduction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Reasons to do it 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Working Principle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How we resolve 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##  	</a:t>
            </a:r>
            <a:r>
              <a:rPr lang="en-US" dirty="0" err="1"/>
              <a:t>Graphe</a:t>
            </a:r>
            <a:r>
              <a:rPr lang="en-US" dirty="0"/>
              <a:t>{</a:t>
            </a:r>
            <a:r>
              <a:rPr lang="en-US" dirty="0" err="1"/>
              <a:t>Netor</a:t>
            </a:r>
            <a:r>
              <a:rPr lang="en-US" dirty="0"/>
              <a:t>} </a:t>
            </a:r>
            <a:r>
              <a:rPr lang="en-US" dirty="0" err="1"/>
              <a:t>PagesPipeline</a:t>
            </a:r>
            <a:endParaRPr lang="en-US" dirty="0"/>
          </a:p>
          <a:p>
            <a:endParaRPr lang="en-US" dirty="0"/>
          </a:p>
          <a:p>
            <a:r>
              <a:rPr lang="en-US" dirty="0"/>
              <a:t>## 	Demo</a:t>
            </a:r>
          </a:p>
          <a:p>
            <a:endParaRPr lang="en-US" dirty="0"/>
          </a:p>
          <a:p>
            <a:r>
              <a:rPr lang="en-US" dirty="0"/>
              <a:t>## 	Future Plans</a:t>
            </a:r>
          </a:p>
        </p:txBody>
      </p:sp>
      <p:sp>
        <p:nvSpPr>
          <p:cNvPr id="13" name="Slide Number Placeholder - Dark Master">
            <a:extLst>
              <a:ext uri="{FF2B5EF4-FFF2-40B4-BE49-F238E27FC236}">
                <a16:creationId xmlns:a16="http://schemas.microsoft.com/office/drawing/2014/main" id="{26E0D4AE-3754-0E48-870B-41B3462445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14" name="Footer Placeholder - Dark Master">
            <a:extLst>
              <a:ext uri="{FF2B5EF4-FFF2-40B4-BE49-F238E27FC236}">
                <a16:creationId xmlns:a16="http://schemas.microsoft.com/office/drawing/2014/main" id="{F12998DF-0F69-164D-8B8F-AA7A518A0B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25480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7A5CEEE-A37F-4C75-816D-233254165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Watch Video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72FE5E-C742-4D76-A977-98DD1551C9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https://www.youtube.com/watch?v=v2btkQxBntc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F32DC3-E1C2-4B66-B7EC-560879EC6D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B1BDC8-7E78-6C4D-8AAB-83832D4CDEEB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675955-FF0A-4982-84BC-5AB44A3849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>
                <a:latin typeface="Helvetica Neue" panose="02000503000000020004" pitchFamily="2" charset="0"/>
              </a:rPr>
              <a:t>VPTT 2020 4.4.7.4 RC       </a:t>
            </a:r>
            <a:r>
              <a:rPr lang="en-GB" sz="120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4BCA56-D3E2-43FC-AF0C-B5D2C721C6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835" y="2759549"/>
            <a:ext cx="8414288" cy="356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69710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BE7A91AD-486F-D740-AB49-CD4BC9F5B33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6250" r="6250"/>
          <a:stretch>
            <a:fillRect/>
          </a:stretch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1FF95-C92C-0848-AC6A-D0BE8EB6062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C56F20-A62A-794B-A18E-31A04534D5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25958E-BB4E-6945-BDDF-ECE89E323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720" y="1247542"/>
            <a:ext cx="4600651" cy="419424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865181779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E93A-FA0E-4A45-B0C2-D23B6E96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251" y="1072245"/>
            <a:ext cx="10076399" cy="515075"/>
          </a:xfrm>
        </p:spPr>
        <p:txBody>
          <a:bodyPr/>
          <a:lstStyle/>
          <a:p>
            <a:r>
              <a:rPr lang="en-US" dirty="0"/>
              <a:t>#OneValtech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CDB72-89BE-514A-8329-56444CFA2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86" y="1991728"/>
            <a:ext cx="10177050" cy="416759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n-US" sz="3200" dirty="0">
                <a:latin typeface="Helvetica Neue"/>
              </a:rPr>
              <a:t>/ </a:t>
            </a:r>
            <a:r>
              <a:rPr lang="en-US" sz="3200" b="0" dirty="0">
                <a:latin typeface="Helvetica Neue"/>
              </a:rPr>
              <a:t>What makes #Valtech standalone is its values - </a:t>
            </a:r>
            <a:r>
              <a:rPr lang="en-US" sz="3200" dirty="0">
                <a:latin typeface="Helvetica Neue"/>
              </a:rPr>
              <a:t>Share - Dare - Care</a:t>
            </a:r>
            <a:r>
              <a:rPr lang="en-US" sz="3200" b="0" dirty="0">
                <a:latin typeface="Helvetica Neue"/>
              </a:rPr>
              <a:t>, </a:t>
            </a:r>
            <a:endParaRPr lang="fr-FR" dirty="0">
              <a:latin typeface="Helvetica Neue"/>
            </a:endParaRPr>
          </a:p>
          <a:p>
            <a:r>
              <a:rPr lang="en-US" sz="3200" b="0" dirty="0">
                <a:latin typeface="Helvetica Neue"/>
              </a:rPr>
              <a:t>/ We the </a:t>
            </a:r>
            <a:r>
              <a:rPr lang="en-US" sz="3200" dirty="0" err="1">
                <a:latin typeface="Helvetica Neue"/>
              </a:rPr>
              <a:t>NoTeamName</a:t>
            </a:r>
            <a:r>
              <a:rPr lang="en-US" sz="3200" b="0" dirty="0">
                <a:latin typeface="Helvetica Neue"/>
              </a:rPr>
              <a:t> Dared to create ‘a framework’ that can be shared across all streams &amp; regions to create collaborative platforms (blogs/knowledge bases/document repository/forums) as we care for each other..!!! </a:t>
            </a:r>
            <a:endParaRPr lang="fr-FR" dirty="0">
              <a:latin typeface="Helvetica Neue"/>
            </a:endParaRPr>
          </a:p>
          <a:p>
            <a:r>
              <a:rPr lang="en-US" sz="3200" b="0" dirty="0">
                <a:latin typeface="Helvetica Neue"/>
              </a:rPr>
              <a:t>/ After-all We're </a:t>
            </a:r>
            <a:r>
              <a:rPr lang="en-US" sz="3200" dirty="0">
                <a:latin typeface="Helvetica Neue"/>
              </a:rPr>
              <a:t>#OneValtech</a:t>
            </a:r>
            <a:endParaRPr lang="en-US" dirty="0">
              <a:latin typeface="Helvetica Neue"/>
            </a:endParaRPr>
          </a:p>
          <a:p>
            <a:endParaRPr lang="en-US" sz="3200" dirty="0"/>
          </a:p>
        </p:txBody>
      </p:sp>
      <p:sp>
        <p:nvSpPr>
          <p:cNvPr id="7" name="Slide Number Placeholder - Dark Master">
            <a:extLst>
              <a:ext uri="{FF2B5EF4-FFF2-40B4-BE49-F238E27FC236}">
                <a16:creationId xmlns:a16="http://schemas.microsoft.com/office/drawing/2014/main" id="{6D15B0F3-87B8-EE4E-BA74-F1A614B68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8" name="Footer Placeholder - Dark Master">
            <a:extLst>
              <a:ext uri="{FF2B5EF4-FFF2-40B4-BE49-F238E27FC236}">
                <a16:creationId xmlns:a16="http://schemas.microsoft.com/office/drawing/2014/main" id="{07EC9097-27ED-F440-8B81-7F54FC356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579076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E93A-FA0E-4A45-B0C2-D23B6E96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251" y="1072245"/>
            <a:ext cx="10076399" cy="515075"/>
          </a:xfrm>
        </p:spPr>
        <p:txBody>
          <a:bodyPr/>
          <a:lstStyle/>
          <a:p>
            <a:r>
              <a:rPr lang="en-US" dirty="0"/>
              <a:t>#</a:t>
            </a:r>
            <a:r>
              <a:rPr lang="en-US" b="1" i="0" dirty="0">
                <a:solidFill>
                  <a:srgbClr val="000000"/>
                </a:solidFill>
                <a:effectLst/>
                <a:latin typeface="Helvetica Neue" panose="02000503000000020004"/>
              </a:rPr>
              <a:t>Graphe{Netor}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CDB72-89BE-514A-8329-56444CFA2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445" y="1991728"/>
            <a:ext cx="8228755" cy="4167592"/>
          </a:xfrm>
        </p:spPr>
        <p:txBody>
          <a:bodyPr/>
          <a:lstStyle/>
          <a:p>
            <a:r>
              <a:rPr lang="en-US" sz="3200" dirty="0"/>
              <a:t>/ </a:t>
            </a:r>
            <a:r>
              <a:rPr lang="en-US" sz="3200" b="0" dirty="0"/>
              <a:t>Our '</a:t>
            </a:r>
            <a:r>
              <a:rPr lang="en-US" sz="3200" b="0" dirty="0" err="1"/>
              <a:t>Graphe</a:t>
            </a:r>
            <a:r>
              <a:rPr lang="en-US" sz="3200" b="0" dirty="0"/>
              <a:t>{</a:t>
            </a:r>
            <a:r>
              <a:rPr lang="en-US" sz="3200" b="0" dirty="0" err="1"/>
              <a:t>Netor</a:t>
            </a:r>
            <a:r>
              <a:rPr lang="en-US" sz="3200" b="0" dirty="0"/>
              <a:t>} framework generates Sitecore sites &amp; deploys to Netlify' within seconds. </a:t>
            </a:r>
          </a:p>
        </p:txBody>
      </p:sp>
      <p:sp>
        <p:nvSpPr>
          <p:cNvPr id="7" name="Slide Number Placeholder - Dark Master">
            <a:extLst>
              <a:ext uri="{FF2B5EF4-FFF2-40B4-BE49-F238E27FC236}">
                <a16:creationId xmlns:a16="http://schemas.microsoft.com/office/drawing/2014/main" id="{6D15B0F3-87B8-EE4E-BA74-F1A614B68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8" name="Footer Placeholder - Dark Master">
            <a:extLst>
              <a:ext uri="{FF2B5EF4-FFF2-40B4-BE49-F238E27FC236}">
                <a16:creationId xmlns:a16="http://schemas.microsoft.com/office/drawing/2014/main" id="{07EC9097-27ED-F440-8B81-7F54FC356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02180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icture containing indoor, sitting, table, dark&#10;&#10;Description automatically generated">
            <a:extLst>
              <a:ext uri="{FF2B5EF4-FFF2-40B4-BE49-F238E27FC236}">
                <a16:creationId xmlns:a16="http://schemas.microsoft.com/office/drawing/2014/main" id="{7346F9F0-8014-4841-AA94-587B3D2A1B7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964" r="1964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95DDE59-1C04-084E-BD4D-B43846415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454" y="1105774"/>
            <a:ext cx="5486399" cy="604682"/>
          </a:xfrm>
        </p:spPr>
        <p:txBody>
          <a:bodyPr/>
          <a:lstStyle/>
          <a:p>
            <a:r>
              <a:rPr lang="en-US" dirty="0"/>
              <a:t>Reason to do it 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0B0879-E49C-C44E-BE9C-110A100647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940" y="2012780"/>
            <a:ext cx="5474823" cy="4139445"/>
          </a:xfrm>
        </p:spPr>
        <p:txBody>
          <a:bodyPr/>
          <a:lstStyle/>
          <a:p>
            <a:r>
              <a:rPr lang="en-US" dirty="0"/>
              <a:t>Multiple Static Site Generator available for JSS &lt;Next/</a:t>
            </a:r>
            <a:r>
              <a:rPr lang="en-US" dirty="0" err="1"/>
              <a:t>Nuxt</a:t>
            </a:r>
            <a:r>
              <a:rPr lang="en-US" dirty="0"/>
              <a:t>/Gatsby&gt; but none for Rendering host running on asp.net core.</a:t>
            </a:r>
          </a:p>
          <a:p>
            <a:r>
              <a:rPr lang="en-US" dirty="0">
                <a:latin typeface="Segoe UI"/>
              </a:rPr>
              <a:t>Ability to spin up futuristic sites quickly ! Blogs/Knowledge Bases/Document Repos </a:t>
            </a:r>
            <a:r>
              <a:rPr lang="en-US" dirty="0" err="1">
                <a:latin typeface="Segoe UI"/>
              </a:rPr>
              <a:t>etc</a:t>
            </a:r>
            <a:endParaRPr lang="en-US" dirty="0"/>
          </a:p>
          <a:p>
            <a:r>
              <a:rPr lang="en-US" dirty="0"/>
              <a:t>High availability and increased Performance : Much needed when working as  #OneValtech from different regions</a:t>
            </a:r>
          </a:p>
        </p:txBody>
      </p:sp>
      <p:sp>
        <p:nvSpPr>
          <p:cNvPr id="9" name="Slide Number Placeholder - Dark Master">
            <a:extLst>
              <a:ext uri="{FF2B5EF4-FFF2-40B4-BE49-F238E27FC236}">
                <a16:creationId xmlns:a16="http://schemas.microsoft.com/office/drawing/2014/main" id="{E7914D15-17F6-EF41-9082-032425673E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0" name="Footer Placeholder - Dark Master">
            <a:extLst>
              <a:ext uri="{FF2B5EF4-FFF2-40B4-BE49-F238E27FC236}">
                <a16:creationId xmlns:a16="http://schemas.microsoft.com/office/drawing/2014/main" id="{02929B22-440D-A940-9BF3-881511807E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338305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E93A-FA0E-4A45-B0C2-D23B6E96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501" y="1072245"/>
            <a:ext cx="10076399" cy="515075"/>
          </a:xfrm>
        </p:spPr>
        <p:txBody>
          <a:bodyPr anchor="t">
            <a:normAutofit/>
          </a:bodyPr>
          <a:lstStyle/>
          <a:p>
            <a:r>
              <a:rPr lang="en-US" sz="3700"/>
              <a:t>#</a:t>
            </a:r>
            <a:r>
              <a:rPr lang="en-US" sz="3700" b="1" i="0">
                <a:effectLst/>
              </a:rPr>
              <a:t>Working Principle</a:t>
            </a:r>
            <a:endParaRPr lang="en-US" sz="3700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0848243-0A10-48A6-AFCD-082D49F528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0445" y="2027609"/>
            <a:ext cx="10051115" cy="4095830"/>
          </a:xfrm>
          <a:noFill/>
        </p:spPr>
      </p:pic>
      <p:sp>
        <p:nvSpPr>
          <p:cNvPr id="7" name="Slide Number Placeholder - Dark Master">
            <a:extLst>
              <a:ext uri="{FF2B5EF4-FFF2-40B4-BE49-F238E27FC236}">
                <a16:creationId xmlns:a16="http://schemas.microsoft.com/office/drawing/2014/main" id="{6D15B0F3-87B8-EE4E-BA74-F1A614B68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spcAft>
                <a:spcPts val="600"/>
              </a:spcAft>
            </a:pPr>
            <a:fld id="{56B1BDC8-7E78-6C4D-8AAB-83832D4CDEEB}" type="slidenum">
              <a:rPr lang="de-DE" smtClean="0"/>
              <a:pPr>
                <a:spcAft>
                  <a:spcPts val="600"/>
                </a:spcAft>
              </a:pPr>
              <a:t>8</a:t>
            </a:fld>
            <a:endParaRPr lang="de-DE"/>
          </a:p>
        </p:txBody>
      </p:sp>
      <p:sp>
        <p:nvSpPr>
          <p:cNvPr id="8" name="Footer Placeholder - Dark Master">
            <a:extLst>
              <a:ext uri="{FF2B5EF4-FFF2-40B4-BE49-F238E27FC236}">
                <a16:creationId xmlns:a16="http://schemas.microsoft.com/office/drawing/2014/main" id="{07EC9097-27ED-F440-8B81-7F54FC356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</p:spPr>
        <p:txBody>
          <a:bodyPr vert="horz" lIns="91440" tIns="45720" rIns="91440" bIns="91440" rtlCol="0" anchor="ctr">
            <a:norm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GB"/>
              <a:t>VPTT 2020 4.4.7.4 RC       /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4146430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E93A-FA0E-4A45-B0C2-D23B6E961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251" y="1072245"/>
            <a:ext cx="10076399" cy="515075"/>
          </a:xfrm>
        </p:spPr>
        <p:txBody>
          <a:bodyPr/>
          <a:lstStyle/>
          <a:p>
            <a:r>
              <a:rPr lang="en-US" dirty="0"/>
              <a:t>#</a:t>
            </a:r>
            <a:r>
              <a:rPr lang="en-US" b="1" i="0" dirty="0">
                <a:solidFill>
                  <a:srgbClr val="000000"/>
                </a:solidFill>
                <a:effectLst/>
                <a:latin typeface="Helvetica Neue" panose="02000503000000020004"/>
              </a:rPr>
              <a:t>How we resolve ?</a:t>
            </a:r>
            <a:endParaRPr lang="en-US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6B93A9D4-BA8F-48B7-BFA7-7EAD8C470E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7635585"/>
              </p:ext>
            </p:extLst>
          </p:nvPr>
        </p:nvGraphicFramePr>
        <p:xfrm>
          <a:off x="611188" y="1992313"/>
          <a:ext cx="10050460" cy="3474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512615">
                  <a:extLst>
                    <a:ext uri="{9D8B030D-6E8A-4147-A177-3AD203B41FA5}">
                      <a16:colId xmlns:a16="http://schemas.microsoft.com/office/drawing/2014/main" val="4242145018"/>
                    </a:ext>
                  </a:extLst>
                </a:gridCol>
                <a:gridCol w="2512615">
                  <a:extLst>
                    <a:ext uri="{9D8B030D-6E8A-4147-A177-3AD203B41FA5}">
                      <a16:colId xmlns:a16="http://schemas.microsoft.com/office/drawing/2014/main" val="2294787062"/>
                    </a:ext>
                  </a:extLst>
                </a:gridCol>
                <a:gridCol w="2512615">
                  <a:extLst>
                    <a:ext uri="{9D8B030D-6E8A-4147-A177-3AD203B41FA5}">
                      <a16:colId xmlns:a16="http://schemas.microsoft.com/office/drawing/2014/main" val="134230321"/>
                    </a:ext>
                  </a:extLst>
                </a:gridCol>
                <a:gridCol w="2512615">
                  <a:extLst>
                    <a:ext uri="{9D8B030D-6E8A-4147-A177-3AD203B41FA5}">
                      <a16:colId xmlns:a16="http://schemas.microsoft.com/office/drawing/2014/main" val="36310959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Edit Content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Publish Content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err="1"/>
                        <a:t>Graphe</a:t>
                      </a:r>
                      <a:r>
                        <a:rPr lang="en-US" b="1" dirty="0"/>
                        <a:t>{</a:t>
                      </a:r>
                      <a:r>
                        <a:rPr lang="en-US" b="1" dirty="0" err="1"/>
                        <a:t>Netor</a:t>
                      </a:r>
                      <a:r>
                        <a:rPr lang="en-US" b="1" dirty="0"/>
                        <a:t>} – Static Site Generation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Deploy to Netlify ( for CDNs)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928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/</a:t>
                      </a:r>
                      <a:r>
                        <a:rPr lang="en-US" dirty="0"/>
                        <a:t> Authors creates or edits content in Sitecore CMS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/</a:t>
                      </a:r>
                      <a:r>
                        <a:rPr lang="en-US" dirty="0"/>
                        <a:t> Authors Publish the content and it triggers the Static Site Generation in </a:t>
                      </a:r>
                      <a:r>
                        <a:rPr lang="en-US" dirty="0" err="1"/>
                        <a:t>RenderingHost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/</a:t>
                      </a:r>
                      <a:r>
                        <a:rPr lang="en-US" dirty="0"/>
                        <a:t> Site is generated using “</a:t>
                      </a:r>
                      <a:r>
                        <a:rPr lang="en-US" dirty="0" err="1"/>
                        <a:t>PagesPipeline</a:t>
                      </a:r>
                      <a:r>
                        <a:rPr lang="en-US" dirty="0"/>
                        <a:t>” that generates site using </a:t>
                      </a:r>
                      <a:r>
                        <a:rPr lang="en-US" dirty="0" err="1"/>
                        <a:t>GraphQL</a:t>
                      </a:r>
                      <a:r>
                        <a:rPr lang="en-US" dirty="0"/>
                        <a:t> queries</a:t>
                      </a:r>
                    </a:p>
                    <a:p>
                      <a:endParaRPr lang="en-US" dirty="0"/>
                    </a:p>
                    <a:p>
                      <a:r>
                        <a:rPr lang="en-US" b="1" dirty="0"/>
                        <a:t>/</a:t>
                      </a:r>
                      <a:r>
                        <a:rPr lang="en-US" dirty="0"/>
                        <a:t> It is built using Experience Edge scheme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/</a:t>
                      </a:r>
                      <a:r>
                        <a:rPr lang="en-US" dirty="0"/>
                        <a:t> After static site is generated, it is deployed to Netlify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723898"/>
                  </a:ext>
                </a:extLst>
              </a:tr>
            </a:tbl>
          </a:graphicData>
        </a:graphic>
      </p:graphicFrame>
      <p:sp>
        <p:nvSpPr>
          <p:cNvPr id="7" name="Slide Number Placeholder - Dark Master">
            <a:extLst>
              <a:ext uri="{FF2B5EF4-FFF2-40B4-BE49-F238E27FC236}">
                <a16:creationId xmlns:a16="http://schemas.microsoft.com/office/drawing/2014/main" id="{6D15B0F3-87B8-EE4E-BA74-F1A614B68A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218759" y="6335999"/>
            <a:ext cx="495955" cy="360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NL" sz="800" b="1" i="0" kern="1200" smtClean="0">
                <a:solidFill>
                  <a:schemeClr val="accent6">
                    <a:lumMod val="50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56B1BDC8-7E78-6C4D-8AAB-83832D4CDEEB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8" name="Footer Placeholder - Dark Master">
            <a:extLst>
              <a:ext uri="{FF2B5EF4-FFF2-40B4-BE49-F238E27FC236}">
                <a16:creationId xmlns:a16="http://schemas.microsoft.com/office/drawing/2014/main" id="{07EC9097-27ED-F440-8B81-7F54FC3568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99641" y="6343186"/>
            <a:ext cx="2519118" cy="360000"/>
          </a:xfrm>
          <a:prstGeom prst="rect">
            <a:avLst/>
          </a:prstGeom>
        </p:spPr>
        <p:txBody>
          <a:bodyPr vert="horz" lIns="91440" tIns="45720" rIns="91440" bIns="91440" rtlCol="0" anchor="ctr">
            <a:noAutofit/>
          </a:bodyPr>
          <a:lstStyle>
            <a:lvl1pPr algn="r">
              <a:defRPr sz="800" b="1" i="0" spc="0">
                <a:solidFill>
                  <a:schemeClr val="accent6">
                    <a:lumMod val="50000"/>
                  </a:schemeClr>
                </a:solidFill>
                <a:latin typeface="Helvetica Neue LT Std 75" panose="020B0604020202020204" pitchFamily="34" charset="77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</a:rPr>
              <a:t>VPTT 2020 4.4.7.4 RC       </a:t>
            </a:r>
            <a:r>
              <a:rPr lang="en-GB" sz="1200" dirty="0">
                <a:latin typeface="Helvetica Neue" panose="02000503000000020004" pitchFamily="2" charset="0"/>
              </a:rPr>
              <a:t>/</a:t>
            </a:r>
            <a:endParaRPr lang="en-NL" sz="1200"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552075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Light Mode Master">
  <a:themeElements>
    <a:clrScheme name="Valtech PPT Colors">
      <a:dk1>
        <a:srgbClr val="000000"/>
      </a:dk1>
      <a:lt1>
        <a:srgbClr val="FFFFFF"/>
      </a:lt1>
      <a:dk2>
        <a:srgbClr val="FEFFFF"/>
      </a:dk2>
      <a:lt2>
        <a:srgbClr val="000000"/>
      </a:lt2>
      <a:accent1>
        <a:srgbClr val="00BDFA"/>
      </a:accent1>
      <a:accent2>
        <a:srgbClr val="0DFDB3"/>
      </a:accent2>
      <a:accent3>
        <a:srgbClr val="00FFFA"/>
      </a:accent3>
      <a:accent4>
        <a:srgbClr val="FFF011"/>
      </a:accent4>
      <a:accent5>
        <a:srgbClr val="FF1B78"/>
      </a:accent5>
      <a:accent6>
        <a:srgbClr val="FFFFFF"/>
      </a:accent6>
      <a:hlink>
        <a:srgbClr val="00BDFA"/>
      </a:hlink>
      <a:folHlink>
        <a:srgbClr val="000069"/>
      </a:folHlink>
    </a:clrScheme>
    <a:fontScheme name="Valtech Helvetica">
      <a:majorFont>
        <a:latin typeface="Helvetica Neue"/>
        <a:ea typeface=""/>
        <a:cs typeface=""/>
      </a:majorFont>
      <a:minorFont>
        <a:latin typeface="Helvetica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PPT.1.0" id="{F070DA44-719E-0246-9040-0B464F4002FC}" vid="{CD1DA5A1-AD9F-8A46-948F-D7A2388EC0CF}"/>
    </a:ext>
  </a:extLst>
</a:theme>
</file>

<file path=ppt/theme/theme2.xml><?xml version="1.0" encoding="utf-8"?>
<a:theme xmlns:a="http://schemas.openxmlformats.org/drawingml/2006/main" name="Dark Mode Master">
  <a:themeElements>
    <a:clrScheme name="Valtech PPT Colors">
      <a:dk1>
        <a:srgbClr val="000000"/>
      </a:dk1>
      <a:lt1>
        <a:srgbClr val="FFFFFF"/>
      </a:lt1>
      <a:dk2>
        <a:srgbClr val="FEFFFF"/>
      </a:dk2>
      <a:lt2>
        <a:srgbClr val="000000"/>
      </a:lt2>
      <a:accent1>
        <a:srgbClr val="00BDFA"/>
      </a:accent1>
      <a:accent2>
        <a:srgbClr val="0DFDB3"/>
      </a:accent2>
      <a:accent3>
        <a:srgbClr val="00FFFA"/>
      </a:accent3>
      <a:accent4>
        <a:srgbClr val="FFF011"/>
      </a:accent4>
      <a:accent5>
        <a:srgbClr val="FF1B78"/>
      </a:accent5>
      <a:accent6>
        <a:srgbClr val="FFFFFF"/>
      </a:accent6>
      <a:hlink>
        <a:srgbClr val="00BDFA"/>
      </a:hlink>
      <a:folHlink>
        <a:srgbClr val="000069"/>
      </a:folHlink>
    </a:clrScheme>
    <a:fontScheme name="Valtech Helvetica">
      <a:majorFont>
        <a:latin typeface="Helvetica Neue"/>
        <a:ea typeface=""/>
        <a:cs typeface=""/>
      </a:majorFont>
      <a:minorFont>
        <a:latin typeface="Helvetica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PPT.1.0" id="{F070DA44-719E-0246-9040-0B464F4002FC}" vid="{B85AC5B3-5E98-4E4E-9BA1-39DA04CDDED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7200475A1F3A4DA533D379BB7DF6E7" ma:contentTypeVersion="11" ma:contentTypeDescription="Crée un document." ma:contentTypeScope="" ma:versionID="102e3e83ec7fe4bcf0b5e4691cce299e">
  <xsd:schema xmlns:xsd="http://www.w3.org/2001/XMLSchema" xmlns:xs="http://www.w3.org/2001/XMLSchema" xmlns:p="http://schemas.microsoft.com/office/2006/metadata/properties" xmlns:ns2="e0c8a1aa-46a7-4032-8331-2d433ace583e" xmlns:ns3="2cb7f2ee-392b-449a-a46e-a0754fdef338" targetNamespace="http://schemas.microsoft.com/office/2006/metadata/properties" ma:root="true" ma:fieldsID="59d744562c718ffe4d940c049b04472a" ns2:_="" ns3:_="">
    <xsd:import namespace="e0c8a1aa-46a7-4032-8331-2d433ace583e"/>
    <xsd:import namespace="2cb7f2ee-392b-449a-a46e-a0754fdef33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c8a1aa-46a7-4032-8331-2d433ace58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b7f2ee-392b-449a-a46e-a0754fdef33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F0D2D0F-8770-45D3-AF9D-2F6273C60DE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0c8a1aa-46a7-4032-8331-2d433ace583e"/>
    <ds:schemaRef ds:uri="2cb7f2ee-392b-449a-a46e-a0754fdef33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6ECDA96-613F-4BAD-8C1B-FE2CDDE94B0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179F276-CA4D-4139-9853-3A12444B80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Valtech Presentation Template - core (2020.1.0)</Template>
  <TotalTime>204</TotalTime>
  <Words>410</Words>
  <Application>Microsoft Office PowerPoint</Application>
  <PresentationFormat>Widescreen</PresentationFormat>
  <Paragraphs>64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Helvetica Neue</vt:lpstr>
      <vt:lpstr>Helvetica Neue Light</vt:lpstr>
      <vt:lpstr>Helvetica Neue LT Std 75</vt:lpstr>
      <vt:lpstr>Segoe UI</vt:lpstr>
      <vt:lpstr>Light Mode Master</vt:lpstr>
      <vt:lpstr>Dark Mode Master</vt:lpstr>
      <vt:lpstr>NoTeamName</vt:lpstr>
      <vt:lpstr>Agenda</vt:lpstr>
      <vt:lpstr>Watch Video here</vt:lpstr>
      <vt:lpstr>Introduction</vt:lpstr>
      <vt:lpstr>#OneValtech</vt:lpstr>
      <vt:lpstr>#Graphe{Netor}</vt:lpstr>
      <vt:lpstr>Reason to do it ?</vt:lpstr>
      <vt:lpstr>#Working Principle</vt:lpstr>
      <vt:lpstr>#How we resolve ?</vt:lpstr>
      <vt:lpstr>#Graphe{Netor} PagesPipeline</vt:lpstr>
      <vt:lpstr>Demo</vt:lpstr>
      <vt:lpstr>Future Plans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NoTeamName</dc:title>
  <dc:creator>Elakkuvan Rajamani</dc:creator>
  <cp:lastModifiedBy>Ramkumar Nambhi Krishnan Dhinakaran</cp:lastModifiedBy>
  <cp:revision>33</cp:revision>
  <cp:lastPrinted>2020-05-13T16:38:13Z</cp:lastPrinted>
  <dcterms:created xsi:type="dcterms:W3CDTF">2021-09-27T08:31:06Z</dcterms:created>
  <dcterms:modified xsi:type="dcterms:W3CDTF">2021-09-27T13:30:01Z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0x010100BC7200475A1F3A4DA533D379BB7DF6E7</vt:lpwstr>
  </property>
</Properties>
</file>

<file path=docProps/thumbnail.jpeg>
</file>